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Proxima Nova"/>
      <p:regular r:id="rId49"/>
      <p:bold r:id="rId50"/>
      <p:italic r:id="rId51"/>
      <p:boldItalic r:id="rId52"/>
    </p:embeddedFont>
    <p:embeddedFont>
      <p:font typeface="Fira Sans Extra Condensed Medium"/>
      <p:regular r:id="rId53"/>
      <p:bold r:id="rId54"/>
      <p:italic r:id="rId55"/>
      <p:boldItalic r:id="rId56"/>
    </p:embeddedFont>
    <p:embeddedFont>
      <p:font typeface="Arvo"/>
      <p:regular r:id="rId57"/>
      <p:bold r:id="rId58"/>
      <p:italic r:id="rId59"/>
      <p:boldItalic r:id="rId60"/>
    </p:embeddedFont>
    <p:embeddedFont>
      <p:font typeface="Fira Sans Condensed Medium"/>
      <p:regular r:id="rId61"/>
      <p:bold r:id="rId62"/>
      <p:italic r:id="rId63"/>
      <p:boldItalic r:id="rId64"/>
    </p:embeddedFont>
    <p:embeddedFont>
      <p:font typeface="Fira Sans Extra Condensed Light"/>
      <p:regular r:id="rId65"/>
      <p:bold r:id="rId66"/>
      <p:italic r:id="rId67"/>
      <p:boldItalic r:id="rId68"/>
    </p:embeddedFont>
    <p:embeddedFont>
      <p:font typeface="Roboto Condensed"/>
      <p:regular r:id="rId69"/>
      <p:bold r:id="rId70"/>
      <p:italic r:id="rId71"/>
      <p:boldItalic r:id="rId72"/>
    </p:embeddedFont>
    <p:embeddedFont>
      <p:font typeface="Righteous"/>
      <p:regular r:id="rId73"/>
    </p:embeddedFont>
    <p:embeddedFont>
      <p:font typeface="Squada One"/>
      <p:regular r:id="rId74"/>
    </p:embeddedFont>
    <p:embeddedFont>
      <p:font typeface="Roboto Condensed Light"/>
      <p:regular r:id="rId75"/>
      <p:bold r:id="rId76"/>
      <p:italic r:id="rId77"/>
      <p:boldItalic r:id="rId78"/>
    </p:embeddedFont>
    <p:embeddedFont>
      <p:font typeface="Proxima Nova Semibold"/>
      <p:regular r:id="rId79"/>
      <p:bold r:id="rId80"/>
      <p:boldItalic r:id="rId81"/>
    </p:embeddedFont>
    <p:embeddedFont>
      <p:font typeface="Roboto Slab Regular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RobotoSlabRegular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ProximaNovaSemibold-bold.fntdata"/><Relationship Id="rId82" Type="http://schemas.openxmlformats.org/officeDocument/2006/relationships/font" Target="fonts/RobotoSlabRegular-regular.fntdata"/><Relationship Id="rId81" Type="http://schemas.openxmlformats.org/officeDocument/2006/relationships/font" Target="fonts/ProximaNovaSemibold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ProximaNova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ighteous-regular.fntdata"/><Relationship Id="rId72" Type="http://schemas.openxmlformats.org/officeDocument/2006/relationships/font" Target="fonts/RobotoCondensed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CondensedLight-regular.fntdata"/><Relationship Id="rId30" Type="http://schemas.openxmlformats.org/officeDocument/2006/relationships/slide" Target="slides/slide24.xml"/><Relationship Id="rId74" Type="http://schemas.openxmlformats.org/officeDocument/2006/relationships/font" Target="fonts/SquadaOne-regular.fntdata"/><Relationship Id="rId33" Type="http://schemas.openxmlformats.org/officeDocument/2006/relationships/slide" Target="slides/slide27.xml"/><Relationship Id="rId77" Type="http://schemas.openxmlformats.org/officeDocument/2006/relationships/font" Target="fonts/RobotoCondensedLight-italic.fntdata"/><Relationship Id="rId32" Type="http://schemas.openxmlformats.org/officeDocument/2006/relationships/slide" Target="slides/slide26.xml"/><Relationship Id="rId76" Type="http://schemas.openxmlformats.org/officeDocument/2006/relationships/font" Target="fonts/RobotoCondensedLight-bold.fntdata"/><Relationship Id="rId35" Type="http://schemas.openxmlformats.org/officeDocument/2006/relationships/slide" Target="slides/slide29.xml"/><Relationship Id="rId79" Type="http://schemas.openxmlformats.org/officeDocument/2006/relationships/font" Target="fonts/ProximaNovaSemibold-regular.fntdata"/><Relationship Id="rId34" Type="http://schemas.openxmlformats.org/officeDocument/2006/relationships/slide" Target="slides/slide28.xml"/><Relationship Id="rId78" Type="http://schemas.openxmlformats.org/officeDocument/2006/relationships/font" Target="fonts/RobotoCondensedLight-boldItalic.fntdata"/><Relationship Id="rId71" Type="http://schemas.openxmlformats.org/officeDocument/2006/relationships/font" Target="fonts/RobotoCondensed-italic.fntdata"/><Relationship Id="rId70" Type="http://schemas.openxmlformats.org/officeDocument/2006/relationships/font" Target="fonts/RobotoCondense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iraSansCondensedMedium-bold.fntdata"/><Relationship Id="rId61" Type="http://schemas.openxmlformats.org/officeDocument/2006/relationships/font" Target="fonts/FiraSansCondensedMedium-regular.fntdata"/><Relationship Id="rId20" Type="http://schemas.openxmlformats.org/officeDocument/2006/relationships/slide" Target="slides/slide14.xml"/><Relationship Id="rId64" Type="http://schemas.openxmlformats.org/officeDocument/2006/relationships/font" Target="fonts/FiraSansCondensedMedium-boldItalic.fntdata"/><Relationship Id="rId63" Type="http://schemas.openxmlformats.org/officeDocument/2006/relationships/font" Target="fonts/FiraSansCondensedMedium-italic.fntdata"/><Relationship Id="rId22" Type="http://schemas.openxmlformats.org/officeDocument/2006/relationships/slide" Target="slides/slide16.xml"/><Relationship Id="rId66" Type="http://schemas.openxmlformats.org/officeDocument/2006/relationships/font" Target="fonts/FiraSansExtraCondensedLight-bold.fntdata"/><Relationship Id="rId21" Type="http://schemas.openxmlformats.org/officeDocument/2006/relationships/slide" Target="slides/slide15.xml"/><Relationship Id="rId65" Type="http://schemas.openxmlformats.org/officeDocument/2006/relationships/font" Target="fonts/FiraSansExtraCondensedLight-regular.fntdata"/><Relationship Id="rId24" Type="http://schemas.openxmlformats.org/officeDocument/2006/relationships/slide" Target="slides/slide18.xml"/><Relationship Id="rId68" Type="http://schemas.openxmlformats.org/officeDocument/2006/relationships/font" Target="fonts/FiraSansExtraCondensedLight-boldItalic.fntdata"/><Relationship Id="rId23" Type="http://schemas.openxmlformats.org/officeDocument/2006/relationships/slide" Target="slides/slide17.xml"/><Relationship Id="rId67" Type="http://schemas.openxmlformats.org/officeDocument/2006/relationships/font" Target="fonts/FiraSansExtraCondensedLight-italic.fntdata"/><Relationship Id="rId60" Type="http://schemas.openxmlformats.org/officeDocument/2006/relationships/font" Target="fonts/Arv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Condense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3" Type="http://schemas.openxmlformats.org/officeDocument/2006/relationships/font" Target="fonts/FiraSansExtraCondensedMedium-regular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55" Type="http://schemas.openxmlformats.org/officeDocument/2006/relationships/font" Target="fonts/FiraSansExtraCondensedMedium-italic.fntdata"/><Relationship Id="rId10" Type="http://schemas.openxmlformats.org/officeDocument/2006/relationships/slide" Target="slides/slide4.xml"/><Relationship Id="rId54" Type="http://schemas.openxmlformats.org/officeDocument/2006/relationships/font" Target="fonts/FiraSansExtraCondensedMedium-bold.fntdata"/><Relationship Id="rId13" Type="http://schemas.openxmlformats.org/officeDocument/2006/relationships/slide" Target="slides/slide7.xml"/><Relationship Id="rId57" Type="http://schemas.openxmlformats.org/officeDocument/2006/relationships/font" Target="fonts/Arvo-regular.fntdata"/><Relationship Id="rId12" Type="http://schemas.openxmlformats.org/officeDocument/2006/relationships/slide" Target="slides/slide6.xml"/><Relationship Id="rId56" Type="http://schemas.openxmlformats.org/officeDocument/2006/relationships/font" Target="fonts/FiraSansExtraCondensedMedium-boldItalic.fntdata"/><Relationship Id="rId15" Type="http://schemas.openxmlformats.org/officeDocument/2006/relationships/slide" Target="slides/slide9.xml"/><Relationship Id="rId59" Type="http://schemas.openxmlformats.org/officeDocument/2006/relationships/font" Target="fonts/Arvo-italic.fntdata"/><Relationship Id="rId14" Type="http://schemas.openxmlformats.org/officeDocument/2006/relationships/slide" Target="slides/slide8.xml"/><Relationship Id="rId58" Type="http://schemas.openxmlformats.org/officeDocument/2006/relationships/font" Target="fonts/Arv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d2cabac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d2cabac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57095241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57095241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5d16254f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5d16254f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57095241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57095241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57095241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57095241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7095241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7095241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57095241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57095241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57095241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57095241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57095241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57095241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57095241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57095241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57095241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57095241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5d16254f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5d16254f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57095241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57095241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57095241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57095241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57095241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57095241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57095241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557095241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557095241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557095241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55e7858a9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55e7858a9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55e7858a94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55e7858a94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7d6d960e60_1_8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7d6d960e60_1_8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7d6d960e60_1_8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7d6d960e60_1_8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d6d960e60_1_8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d6d960e60_1_8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5709524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5709524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7d6d960e60_1_9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7d6d960e60_1_9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g7d6d960e60_1_11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3" name="Google Shape;4053;g7d6d960e60_1_1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g7d6d960e60_1_12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3" name="Google Shape;4763;g7d6d960e60_1_12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7" name="Shape 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8" name="Google Shape;5158;g7d6d960e60_1_12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9" name="Google Shape;5159;g7d6d960e60_1_12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1" name="Google Shape;5751;g7d6d960e60_1_13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2" name="Google Shape;5752;g7d6d960e60_1_13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5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6" name="Google Shape;6286;g7d6d960e60_1_13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7" name="Google Shape;6287;g7d6d960e60_1_13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0" name="Shape 6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1" name="Google Shape;6571;g7d6d960e60_1_14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2" name="Google Shape;6572;g7d6d960e60_1_14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2" name="Shape 7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3" name="Google Shape;7013;g7d6d960e60_1_14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4" name="Google Shape;7014;g7d6d960e60_1_14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8" name="Shape 7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9" name="Google Shape;7379;g7d6d960e60_1_14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0" name="Google Shape;7380;g7d6d960e60_1_14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2" name="Shape 7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3" name="Google Shape;7883;g7d6d960e60_1_15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4" name="Google Shape;7884;g7d6d960e60_1_15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5709524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5709524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8" name="Shape 8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9" name="Google Shape;8279;g7d6d960e60_1_15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0" name="Google Shape;8280;g7d6d960e60_1_15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5" name="Shape 8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6" name="Google Shape;8716;g7d6d960e60_1_16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7" name="Google Shape;8717;g7d6d960e60_1_16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6" name="Shape 9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7" name="Google Shape;9187;g7d6d960e60_1_16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8" name="Google Shape;9188;g7d6d960e60_1_16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57095241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57095241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7095241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7095241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57095241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57095241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57095241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57095241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57095241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57095241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-6628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0" l="5417" r="40513" t="7114"/>
          <a:stretch/>
        </p:blipFill>
        <p:spPr>
          <a:xfrm flipH="1">
            <a:off x="5481626" y="0"/>
            <a:ext cx="3686299" cy="35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5417" r="40513" t="7114"/>
          <a:stretch/>
        </p:blipFill>
        <p:spPr>
          <a:xfrm flipH="1" rot="10800000">
            <a:off x="-7724" y="1608175"/>
            <a:ext cx="3686299" cy="35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9" name="Google Shape;89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5417" r="40513" t="5944"/>
          <a:stretch/>
        </p:blipFill>
        <p:spPr>
          <a:xfrm flipH="1">
            <a:off x="6955275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7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0" l="5417" r="40513" t="5944"/>
          <a:stretch/>
        </p:blipFill>
        <p:spPr>
          <a:xfrm flipH="1">
            <a:off x="6955275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04" name="Google Shape;104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9">
    <p:bg>
      <p:bgPr>
        <a:noFill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7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21" name="Google Shape;121;p19"/>
          <p:cNvSpPr txBox="1"/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2">
  <p:cSld name="CUSTOM_7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type="ctrTitle"/>
          </p:nvPr>
        </p:nvSpPr>
        <p:spPr>
          <a:xfrm flipH="1">
            <a:off x="829925" y="2407375"/>
            <a:ext cx="5685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 flipH="1">
            <a:off x="830035" y="2509574"/>
            <a:ext cx="3010800" cy="11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8" name="Google Shape;128;p20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9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-1" y="941127"/>
            <a:ext cx="6078300" cy="4202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2083250" y="7125"/>
            <a:ext cx="70614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32" name="Google Shape;132;p21"/>
          <p:cNvSpPr txBox="1"/>
          <p:nvPr>
            <p:ph type="ctrTitle"/>
          </p:nvPr>
        </p:nvSpPr>
        <p:spPr>
          <a:xfrm>
            <a:off x="4611075" y="1349275"/>
            <a:ext cx="3502800" cy="15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611075" y="2723339"/>
            <a:ext cx="35028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 1">
  <p:cSld name="CUSTOM_9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 flipH="1">
            <a:off x="474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 flipH="1">
            <a:off x="3066175" y="941127"/>
            <a:ext cx="6078300" cy="4202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37" name="Google Shape;137;p22"/>
          <p:cNvSpPr/>
          <p:nvPr/>
        </p:nvSpPr>
        <p:spPr>
          <a:xfrm flipH="1">
            <a:off x="-1" y="7125"/>
            <a:ext cx="60783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38" name="Google Shape;138;p22"/>
          <p:cNvSpPr txBox="1"/>
          <p:nvPr>
            <p:ph type="ctrTitle"/>
          </p:nvPr>
        </p:nvSpPr>
        <p:spPr>
          <a:xfrm flipH="1">
            <a:off x="1030599" y="1349275"/>
            <a:ext cx="3502800" cy="15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subTitle"/>
          </p:nvPr>
        </p:nvSpPr>
        <p:spPr>
          <a:xfrm flipH="1">
            <a:off x="1030599" y="2723339"/>
            <a:ext cx="35028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8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Clr>
                <a:srgbClr val="000000"/>
              </a:buClr>
              <a:buSzPts val="11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1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1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1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1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1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1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1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23"/>
          <p:cNvSpPr/>
          <p:nvPr/>
        </p:nvSpPr>
        <p:spPr>
          <a:xfrm flipH="1">
            <a:off x="0" y="0"/>
            <a:ext cx="3015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CUSTOM_8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" type="subTitle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3" name="Google Shape;153;p24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 1">
  <p:cSld name="CUSTOM_8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 flipH="1">
            <a:off x="451609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1780912" y="1986750"/>
            <a:ext cx="24663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9" name="Google Shape;159;p25"/>
          <p:cNvSpPr/>
          <p:nvPr/>
        </p:nvSpPr>
        <p:spPr>
          <a:xfrm flipH="1">
            <a:off x="4516200" y="0"/>
            <a:ext cx="4627800" cy="3099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 1 1 1">
  <p:cSld name="CUSTOM_8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 flipH="1">
            <a:off x="1868707" y="2123400"/>
            <a:ext cx="54066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titleOnly">
  <p:cSld name="TITLE_ONLY">
    <p:bg>
      <p:bgPr>
        <a:noFill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type="ctrTitle"/>
          </p:nvPr>
        </p:nvSpPr>
        <p:spPr>
          <a:xfrm>
            <a:off x="759125" y="600200"/>
            <a:ext cx="3343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759113" y="303265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2" type="subTitle"/>
          </p:nvPr>
        </p:nvSpPr>
        <p:spPr>
          <a:xfrm>
            <a:off x="5411863" y="303265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3" type="ctrTitle"/>
          </p:nvPr>
        </p:nvSpPr>
        <p:spPr>
          <a:xfrm>
            <a:off x="792969" y="2211450"/>
            <a:ext cx="27972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4" type="ctrTitle"/>
          </p:nvPr>
        </p:nvSpPr>
        <p:spPr>
          <a:xfrm>
            <a:off x="5445719" y="2211450"/>
            <a:ext cx="27972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grpSp>
        <p:nvGrpSpPr>
          <p:cNvPr id="172" name="Google Shape;172;p27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173" name="Google Shape;173;p27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7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3">
  <p:cSld name="TITLE_ONLY_3"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type="ctrTitle"/>
          </p:nvPr>
        </p:nvSpPr>
        <p:spPr>
          <a:xfrm>
            <a:off x="2146200" y="600200"/>
            <a:ext cx="4851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idx="1" type="subTitle"/>
          </p:nvPr>
        </p:nvSpPr>
        <p:spPr>
          <a:xfrm>
            <a:off x="759113" y="2337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2" type="subTitle"/>
          </p:nvPr>
        </p:nvSpPr>
        <p:spPr>
          <a:xfrm>
            <a:off x="5411863" y="2337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1" name="Google Shape;181;p28"/>
          <p:cNvSpPr/>
          <p:nvPr/>
        </p:nvSpPr>
        <p:spPr>
          <a:xfrm rot="5400000">
            <a:off x="4545472" y="2860425"/>
            <a:ext cx="453900" cy="392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ONLY_2"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4773188" y="1362900"/>
            <a:ext cx="3094673" cy="3781988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4" name="Google Shape;184;p29"/>
          <p:cNvSpPr/>
          <p:nvPr/>
        </p:nvSpPr>
        <p:spPr>
          <a:xfrm>
            <a:off x="1276113" y="1362900"/>
            <a:ext cx="3094673" cy="3781988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5" name="Google Shape;185;p29"/>
          <p:cNvSpPr txBox="1"/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6" name="Google Shape;186;p29"/>
          <p:cNvSpPr txBox="1"/>
          <p:nvPr>
            <p:ph idx="1" type="subTitle"/>
          </p:nvPr>
        </p:nvSpPr>
        <p:spPr>
          <a:xfrm>
            <a:off x="1513750" y="298540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2" type="subTitle"/>
          </p:nvPr>
        </p:nvSpPr>
        <p:spPr>
          <a:xfrm>
            <a:off x="5010875" y="298540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3" type="ctrTitle"/>
          </p:nvPr>
        </p:nvSpPr>
        <p:spPr>
          <a:xfrm>
            <a:off x="1513756" y="234070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9" name="Google Shape;189;p29"/>
          <p:cNvSpPr txBox="1"/>
          <p:nvPr>
            <p:ph idx="4" type="ctrTitle"/>
          </p:nvPr>
        </p:nvSpPr>
        <p:spPr>
          <a:xfrm>
            <a:off x="5010881" y="234070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0" name="Google Shape;190;p2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91" name="Google Shape;191;p2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 1">
  <p:cSld name="TITLE_ONLY_2_1">
    <p:bg>
      <p:bgPr>
        <a:noFill/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/>
          <p:nvPr/>
        </p:nvSpPr>
        <p:spPr>
          <a:xfrm>
            <a:off x="0" y="1257350"/>
            <a:ext cx="9146858" cy="3459589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4" name="Google Shape;194;p30"/>
          <p:cNvSpPr txBox="1"/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464600" y="288325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" type="subTitle"/>
          </p:nvPr>
        </p:nvSpPr>
        <p:spPr>
          <a:xfrm>
            <a:off x="3262350" y="288325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3" type="ctrTitle"/>
          </p:nvPr>
        </p:nvSpPr>
        <p:spPr>
          <a:xfrm>
            <a:off x="46460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4" type="ctrTitle"/>
          </p:nvPr>
        </p:nvSpPr>
        <p:spPr>
          <a:xfrm>
            <a:off x="326235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5" type="subTitle"/>
          </p:nvPr>
        </p:nvSpPr>
        <p:spPr>
          <a:xfrm>
            <a:off x="6060100" y="288325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6" type="ctrTitle"/>
          </p:nvPr>
        </p:nvSpPr>
        <p:spPr>
          <a:xfrm>
            <a:off x="606010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 1">
  <p:cSld name="TITLE_ONLY_1_1">
    <p:bg>
      <p:bgPr>
        <a:noFill/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AE3F4A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31"/>
          <p:cNvGrpSpPr/>
          <p:nvPr/>
        </p:nvGrpSpPr>
        <p:grpSpPr>
          <a:xfrm>
            <a:off x="3047997" y="4075"/>
            <a:ext cx="3440775" cy="5157600"/>
            <a:chOff x="3047922" y="4075"/>
            <a:chExt cx="3440775" cy="5157600"/>
          </a:xfrm>
        </p:grpSpPr>
        <p:grpSp>
          <p:nvGrpSpPr>
            <p:cNvPr id="206" name="Google Shape;206;p31"/>
            <p:cNvGrpSpPr/>
            <p:nvPr/>
          </p:nvGrpSpPr>
          <p:grpSpPr>
            <a:xfrm>
              <a:off x="3047922" y="4075"/>
              <a:ext cx="3440775" cy="5157600"/>
              <a:chOff x="3047922" y="4075"/>
              <a:chExt cx="3440775" cy="5157600"/>
            </a:xfrm>
          </p:grpSpPr>
          <p:grpSp>
            <p:nvGrpSpPr>
              <p:cNvPr id="207" name="Google Shape;207;p31"/>
              <p:cNvGrpSpPr/>
              <p:nvPr/>
            </p:nvGrpSpPr>
            <p:grpSpPr>
              <a:xfrm>
                <a:off x="3047922" y="2342400"/>
                <a:ext cx="3440775" cy="453900"/>
                <a:chOff x="3047922" y="2342400"/>
                <a:chExt cx="3440775" cy="453900"/>
              </a:xfrm>
            </p:grpSpPr>
            <p:sp>
              <p:nvSpPr>
                <p:cNvPr id="208" name="Google Shape;208;p31"/>
                <p:cNvSpPr/>
                <p:nvPr/>
              </p:nvSpPr>
              <p:spPr>
                <a:xfrm rot="5400000">
                  <a:off x="3017322" y="2373000"/>
                  <a:ext cx="453900" cy="3927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31"/>
                <p:cNvSpPr/>
                <p:nvPr/>
              </p:nvSpPr>
              <p:spPr>
                <a:xfrm rot="5400000">
                  <a:off x="6065397" y="2373000"/>
                  <a:ext cx="453900" cy="3927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210" name="Google Shape;210;p31"/>
              <p:cNvCxnSpPr/>
              <p:nvPr/>
            </p:nvCxnSpPr>
            <p:spPr>
              <a:xfrm>
                <a:off x="3053725" y="4075"/>
                <a:ext cx="0" cy="5157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11" name="Google Shape;211;p31"/>
            <p:cNvCxnSpPr/>
            <p:nvPr/>
          </p:nvCxnSpPr>
          <p:spPr>
            <a:xfrm>
              <a:off x="6100425" y="4075"/>
              <a:ext cx="0" cy="5157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" name="Google Shape;212;p31"/>
          <p:cNvSpPr txBox="1"/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31"/>
          <p:cNvSpPr txBox="1"/>
          <p:nvPr>
            <p:ph idx="2" type="ctrTitle"/>
          </p:nvPr>
        </p:nvSpPr>
        <p:spPr>
          <a:xfrm>
            <a:off x="642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642700" y="33374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3" type="ctrTitle"/>
          </p:nvPr>
        </p:nvSpPr>
        <p:spPr>
          <a:xfrm>
            <a:off x="3690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4" type="subTitle"/>
          </p:nvPr>
        </p:nvSpPr>
        <p:spPr>
          <a:xfrm>
            <a:off x="3690700" y="33374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5" type="ctrTitle"/>
          </p:nvPr>
        </p:nvSpPr>
        <p:spPr>
          <a:xfrm>
            <a:off x="6738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6" type="subTitle"/>
          </p:nvPr>
        </p:nvSpPr>
        <p:spPr>
          <a:xfrm>
            <a:off x="6738700" y="33374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0" y="1693175"/>
            <a:ext cx="9144000" cy="3450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cxnSp>
        <p:nvCxnSpPr>
          <p:cNvPr id="221" name="Google Shape;221;p32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2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2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2"/>
          <p:cNvSpPr txBox="1"/>
          <p:nvPr>
            <p:ph type="ctrTitle"/>
          </p:nvPr>
        </p:nvSpPr>
        <p:spPr>
          <a:xfrm>
            <a:off x="1716237" y="3009604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5" name="Google Shape;225;p32"/>
          <p:cNvSpPr txBox="1"/>
          <p:nvPr>
            <p:ph idx="1" type="subTitle"/>
          </p:nvPr>
        </p:nvSpPr>
        <p:spPr>
          <a:xfrm>
            <a:off x="1716228" y="347106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6" name="Google Shape;226;p32"/>
          <p:cNvSpPr txBox="1"/>
          <p:nvPr>
            <p:ph hasCustomPrompt="1" idx="2" type="title"/>
          </p:nvPr>
        </p:nvSpPr>
        <p:spPr>
          <a:xfrm>
            <a:off x="1640037" y="241664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32"/>
          <p:cNvSpPr txBox="1"/>
          <p:nvPr>
            <p:ph idx="3" type="ctrTitle"/>
          </p:nvPr>
        </p:nvSpPr>
        <p:spPr>
          <a:xfrm>
            <a:off x="4013612" y="3006205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8" name="Google Shape;228;p32"/>
          <p:cNvSpPr txBox="1"/>
          <p:nvPr>
            <p:ph idx="4" type="subTitle"/>
          </p:nvPr>
        </p:nvSpPr>
        <p:spPr>
          <a:xfrm>
            <a:off x="4013600" y="3467667"/>
            <a:ext cx="1976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9" name="Google Shape;229;p32"/>
          <p:cNvSpPr txBox="1"/>
          <p:nvPr>
            <p:ph hasCustomPrompt="1" idx="5" type="title"/>
          </p:nvPr>
        </p:nvSpPr>
        <p:spPr>
          <a:xfrm>
            <a:off x="3937412" y="241324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2"/>
          <p:cNvSpPr txBox="1"/>
          <p:nvPr>
            <p:ph idx="6" type="ctrTitle"/>
          </p:nvPr>
        </p:nvSpPr>
        <p:spPr>
          <a:xfrm>
            <a:off x="6310987" y="3006215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" name="Google Shape;231;p32"/>
          <p:cNvSpPr txBox="1"/>
          <p:nvPr>
            <p:ph idx="7" type="subTitle"/>
          </p:nvPr>
        </p:nvSpPr>
        <p:spPr>
          <a:xfrm>
            <a:off x="6310978" y="346767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hasCustomPrompt="1" idx="8" type="title"/>
          </p:nvPr>
        </p:nvSpPr>
        <p:spPr>
          <a:xfrm>
            <a:off x="6234787" y="241325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2"/>
          <p:cNvSpPr txBox="1"/>
          <p:nvPr>
            <p:ph idx="9"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2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5417" r="40513" t="5944"/>
          <a:stretch/>
        </p:blipFill>
        <p:spPr>
          <a:xfrm>
            <a:off x="0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 1 1">
  <p:cSld name="CUSTOM_6_1_1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6" name="Google Shape;236;p33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 1 1 2">
  <p:cSld name="CUSTOM_6_1_1_2"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40" name="Google Shape;240;p34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42" name="Google Shape;242;p34"/>
          <p:cNvSpPr txBox="1"/>
          <p:nvPr>
            <p:ph idx="1" type="subTitle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 1 1 1">
  <p:cSld name="CUSTOM_6_1_1_1"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46" name="Google Shape;246;p35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47" name="Google Shape;247;p35"/>
          <p:cNvSpPr txBox="1"/>
          <p:nvPr>
            <p:ph idx="2" type="ctrTitle"/>
          </p:nvPr>
        </p:nvSpPr>
        <p:spPr>
          <a:xfrm>
            <a:off x="884600" y="176992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48" name="Google Shape;248;p35"/>
          <p:cNvSpPr txBox="1"/>
          <p:nvPr>
            <p:ph idx="1" type="subTitle"/>
          </p:nvPr>
        </p:nvSpPr>
        <p:spPr>
          <a:xfrm>
            <a:off x="1186052" y="2231399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49" name="Google Shape;249;p35"/>
          <p:cNvSpPr txBox="1"/>
          <p:nvPr>
            <p:ph idx="3" type="ctrTitle"/>
          </p:nvPr>
        </p:nvSpPr>
        <p:spPr>
          <a:xfrm>
            <a:off x="3357313" y="176652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4" type="subTitle"/>
          </p:nvPr>
        </p:nvSpPr>
        <p:spPr>
          <a:xfrm>
            <a:off x="3658770" y="2227996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51" name="Google Shape;251;p35"/>
          <p:cNvSpPr txBox="1"/>
          <p:nvPr>
            <p:ph idx="5" type="ctrTitle"/>
          </p:nvPr>
        </p:nvSpPr>
        <p:spPr>
          <a:xfrm>
            <a:off x="5830012" y="17665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52" name="Google Shape;252;p35"/>
          <p:cNvSpPr txBox="1"/>
          <p:nvPr>
            <p:ph idx="6" type="subTitle"/>
          </p:nvPr>
        </p:nvSpPr>
        <p:spPr>
          <a:xfrm>
            <a:off x="6131601" y="222800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53" name="Google Shape;253;p35"/>
          <p:cNvSpPr txBox="1"/>
          <p:nvPr>
            <p:ph idx="7" type="ctrTitle"/>
          </p:nvPr>
        </p:nvSpPr>
        <p:spPr>
          <a:xfrm>
            <a:off x="884600" y="3295651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54" name="Google Shape;254;p35"/>
          <p:cNvSpPr txBox="1"/>
          <p:nvPr>
            <p:ph idx="8" type="subTitle"/>
          </p:nvPr>
        </p:nvSpPr>
        <p:spPr>
          <a:xfrm>
            <a:off x="1186052" y="3757125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55" name="Google Shape;255;p35"/>
          <p:cNvSpPr txBox="1"/>
          <p:nvPr>
            <p:ph idx="9" type="ctrTitle"/>
          </p:nvPr>
        </p:nvSpPr>
        <p:spPr>
          <a:xfrm>
            <a:off x="3357313" y="3292254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56" name="Google Shape;256;p35"/>
          <p:cNvSpPr txBox="1"/>
          <p:nvPr>
            <p:ph idx="13" type="subTitle"/>
          </p:nvPr>
        </p:nvSpPr>
        <p:spPr>
          <a:xfrm>
            <a:off x="3658770" y="37537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57" name="Google Shape;257;p35"/>
          <p:cNvSpPr txBox="1"/>
          <p:nvPr>
            <p:ph idx="14" type="ctrTitle"/>
          </p:nvPr>
        </p:nvSpPr>
        <p:spPr>
          <a:xfrm>
            <a:off x="5830012" y="329227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58" name="Google Shape;258;p35"/>
          <p:cNvSpPr txBox="1"/>
          <p:nvPr>
            <p:ph idx="15" type="subTitle"/>
          </p:nvPr>
        </p:nvSpPr>
        <p:spPr>
          <a:xfrm>
            <a:off x="6131601" y="3753725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 1 1 1 1">
  <p:cSld name="CUSTOM_6_1_1_1_1"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261" name="Google Shape;261;p36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62" name="Google Shape;262;p36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74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 1">
  <p:cSld name="CUSTOM_10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65" name="Google Shape;265;p37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66" name="Google Shape;266;p37"/>
          <p:cNvSpPr txBox="1"/>
          <p:nvPr>
            <p:ph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CUSTOM_1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 flipH="1">
            <a:off x="21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/>
          <p:nvPr/>
        </p:nvSpPr>
        <p:spPr>
          <a:xfrm flipH="1">
            <a:off x="1158813" y="948450"/>
            <a:ext cx="7985400" cy="42024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70" name="Google Shape;270;p38"/>
          <p:cNvSpPr/>
          <p:nvPr/>
        </p:nvSpPr>
        <p:spPr>
          <a:xfrm flipH="1">
            <a:off x="-200" y="14450"/>
            <a:ext cx="7902900" cy="46848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 1">
  <p:cSld name="CUSTOM_1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/>
          <p:nvPr/>
        </p:nvSpPr>
        <p:spPr>
          <a:xfrm flipH="1">
            <a:off x="-250" y="0"/>
            <a:ext cx="5677200" cy="4728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74" name="Google Shape;274;p39"/>
          <p:cNvSpPr/>
          <p:nvPr/>
        </p:nvSpPr>
        <p:spPr>
          <a:xfrm flipH="1">
            <a:off x="-225" y="3743150"/>
            <a:ext cx="7985400" cy="140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1754975" y="1113675"/>
            <a:ext cx="2341200" cy="2501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77" name="Google Shape;277;p39"/>
          <p:cNvSpPr txBox="1"/>
          <p:nvPr>
            <p:ph idx="1" type="subTitle"/>
          </p:nvPr>
        </p:nvSpPr>
        <p:spPr>
          <a:xfrm>
            <a:off x="5982000" y="1472100"/>
            <a:ext cx="24294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8" name="Google Shape;278;p39"/>
          <p:cNvSpPr txBox="1"/>
          <p:nvPr>
            <p:ph type="ctrTitle"/>
          </p:nvPr>
        </p:nvSpPr>
        <p:spPr>
          <a:xfrm>
            <a:off x="342250" y="2219726"/>
            <a:ext cx="516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" name="Google Shape;279;p39"/>
          <p:cNvSpPr txBox="1"/>
          <p:nvPr>
            <p:ph idx="2" type="subTitle"/>
          </p:nvPr>
        </p:nvSpPr>
        <p:spPr>
          <a:xfrm>
            <a:off x="2012375" y="2789155"/>
            <a:ext cx="18264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Extra Condensed Light"/>
              <a:buNone/>
              <a:defRPr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80" name="Google Shape;280;p39"/>
          <p:cNvCxnSpPr/>
          <p:nvPr/>
        </p:nvCxnSpPr>
        <p:spPr>
          <a:xfrm>
            <a:off x="2257925" y="2789150"/>
            <a:ext cx="133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 1 3">
  <p:cSld name="CUSTOM_1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/>
          <p:nvPr/>
        </p:nvSpPr>
        <p:spPr>
          <a:xfrm>
            <a:off x="-225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/>
          <p:nvPr/>
        </p:nvSpPr>
        <p:spPr>
          <a:xfrm>
            <a:off x="3467025" y="0"/>
            <a:ext cx="5677200" cy="4728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84" name="Google Shape;284;p40"/>
          <p:cNvSpPr/>
          <p:nvPr/>
        </p:nvSpPr>
        <p:spPr>
          <a:xfrm>
            <a:off x="1158800" y="3743150"/>
            <a:ext cx="7985400" cy="140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85" name="Google Shape;285;p40"/>
          <p:cNvSpPr/>
          <p:nvPr/>
        </p:nvSpPr>
        <p:spPr>
          <a:xfrm flipH="1">
            <a:off x="5047800" y="1113675"/>
            <a:ext cx="2341200" cy="2501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/>
          <p:nvPr/>
        </p:nvSpPr>
        <p:spPr>
          <a:xfrm>
            <a:off x="-250" y="0"/>
            <a:ext cx="7985400" cy="376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87" name="Google Shape;287;p40"/>
          <p:cNvSpPr txBox="1"/>
          <p:nvPr>
            <p:ph idx="1" type="subTitle"/>
          </p:nvPr>
        </p:nvSpPr>
        <p:spPr>
          <a:xfrm flipH="1">
            <a:off x="732575" y="1472100"/>
            <a:ext cx="24294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type="ctrTitle"/>
          </p:nvPr>
        </p:nvSpPr>
        <p:spPr>
          <a:xfrm flipH="1">
            <a:off x="3635125" y="2219726"/>
            <a:ext cx="516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2" type="subTitle"/>
          </p:nvPr>
        </p:nvSpPr>
        <p:spPr>
          <a:xfrm flipH="1">
            <a:off x="5305200" y="2789155"/>
            <a:ext cx="18264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Extra Condensed Light"/>
              <a:buNone/>
              <a:defRPr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90" name="Google Shape;290;p40"/>
          <p:cNvCxnSpPr/>
          <p:nvPr/>
        </p:nvCxnSpPr>
        <p:spPr>
          <a:xfrm rot="10800000">
            <a:off x="5550750" y="2789150"/>
            <a:ext cx="133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 1 2">
  <p:cSld name="CUSTOM_11_1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/>
        </p:nvSpPr>
        <p:spPr>
          <a:xfrm flipH="1">
            <a:off x="-250" y="0"/>
            <a:ext cx="5677200" cy="46473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94" name="Google Shape;294;p41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5" name="Google Shape;295;p41"/>
          <p:cNvSpPr txBox="1"/>
          <p:nvPr>
            <p:ph idx="1" type="subTitle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6" name="Google Shape;296;p41"/>
          <p:cNvSpPr/>
          <p:nvPr/>
        </p:nvSpPr>
        <p:spPr>
          <a:xfrm flipH="1">
            <a:off x="1158825" y="3827725"/>
            <a:ext cx="7985400" cy="13230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2_1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5417" r="40513" t="5944"/>
          <a:stretch/>
        </p:blipFill>
        <p:spPr>
          <a:xfrm>
            <a:off x="0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36;p5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9" name="Google Shape;39;p5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5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2" name="Google Shape;42;p5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5" name="Google Shape;45;p5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8" name="Google Shape;48;p5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5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b="0" l="5417" r="40513" t="5944"/>
          <a:stretch/>
        </p:blipFill>
        <p:spPr>
          <a:xfrm rot="10800000">
            <a:off x="6950692" y="3021075"/>
            <a:ext cx="2185320" cy="21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5417" r="40513" t="5944"/>
          <a:stretch/>
        </p:blipFill>
        <p:spPr>
          <a:xfrm>
            <a:off x="0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5417" r="40513" t="7321"/>
          <a:stretch/>
        </p:blipFill>
        <p:spPr>
          <a:xfrm rot="10800000">
            <a:off x="5481626" y="1600196"/>
            <a:ext cx="3686299" cy="35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5417" r="40513" t="5944"/>
          <a:stretch/>
        </p:blipFill>
        <p:spPr>
          <a:xfrm flipH="1">
            <a:off x="6955275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5417" r="40513" t="5944"/>
          <a:stretch/>
        </p:blipFill>
        <p:spPr>
          <a:xfrm>
            <a:off x="0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0" l="5417" r="40513" t="7114"/>
          <a:stretch/>
        </p:blipFill>
        <p:spPr>
          <a:xfrm rot="10800000">
            <a:off x="5481626" y="1608175"/>
            <a:ext cx="3686299" cy="35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" name="Google Shape;76;p9"/>
          <p:cNvPicPr preferRelativeResize="0"/>
          <p:nvPr/>
        </p:nvPicPr>
        <p:blipFill rotWithShape="1">
          <a:blip r:embed="rId2">
            <a:alphaModFix/>
          </a:blip>
          <a:srcRect b="0" l="5417" r="40513" t="7114"/>
          <a:stretch/>
        </p:blipFill>
        <p:spPr>
          <a:xfrm>
            <a:off x="-7724" y="0"/>
            <a:ext cx="3686299" cy="35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5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3" name="Google Shape;83;p10"/>
          <p:cNvPicPr preferRelativeResize="0"/>
          <p:nvPr/>
        </p:nvPicPr>
        <p:blipFill rotWithShape="1">
          <a:blip r:embed="rId2">
            <a:alphaModFix/>
          </a:blip>
          <a:srcRect b="0" l="5417" r="40513" t="5944"/>
          <a:stretch/>
        </p:blipFill>
        <p:spPr>
          <a:xfrm>
            <a:off x="0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spreadsheets/d/16gc_K8r4__pCvHB_cgd-f7v6XzcuDlFq47kD6hgCLx8/copy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spreadsheets/d/16gc_K8r4__pCvHB_cgd-f7v6XzcuDlFq47kD6hgCLx8/copy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bit.ly/2X9RQ9U" TargetMode="External"/><Relationship Id="rId4" Type="http://schemas.openxmlformats.org/officeDocument/2006/relationships/hyperlink" Target="https://slidesgo.com/faq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fonts.google.com/specimen/Squada+One?selection.family=Squada+One" TargetMode="External"/><Relationship Id="rId4" Type="http://schemas.openxmlformats.org/officeDocument/2006/relationships/hyperlink" Target="https://fonts.google.com/specimen/Roboto+Condensed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bit.ly/2X9RQ9U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TECH STARTUP</a:t>
            </a:r>
            <a:endParaRPr/>
          </a:p>
        </p:txBody>
      </p:sp>
      <p:sp>
        <p:nvSpPr>
          <p:cNvPr id="303" name="Google Shape;303;p43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is where your presentation begins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52"/>
          <p:cNvGrpSpPr/>
          <p:nvPr/>
        </p:nvGrpSpPr>
        <p:grpSpPr>
          <a:xfrm>
            <a:off x="1620770" y="1535775"/>
            <a:ext cx="6331980" cy="2841637"/>
            <a:chOff x="1620770" y="1535775"/>
            <a:chExt cx="6331980" cy="2841637"/>
          </a:xfrm>
        </p:grpSpPr>
        <p:grpSp>
          <p:nvGrpSpPr>
            <p:cNvPr id="431" name="Google Shape;431;p52"/>
            <p:cNvGrpSpPr/>
            <p:nvPr/>
          </p:nvGrpSpPr>
          <p:grpSpPr>
            <a:xfrm>
              <a:off x="1620770" y="1535775"/>
              <a:ext cx="6331980" cy="2841637"/>
              <a:chOff x="1620770" y="1535775"/>
              <a:chExt cx="6331980" cy="2841637"/>
            </a:xfrm>
          </p:grpSpPr>
          <p:sp>
            <p:nvSpPr>
              <p:cNvPr id="432" name="Google Shape;432;p52"/>
              <p:cNvSpPr/>
              <p:nvPr/>
            </p:nvSpPr>
            <p:spPr>
              <a:xfrm rot="5400000">
                <a:off x="2216197" y="1643904"/>
                <a:ext cx="1623409" cy="1407151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52"/>
              <p:cNvSpPr/>
              <p:nvPr/>
            </p:nvSpPr>
            <p:spPr>
              <a:xfrm rot="5400000">
                <a:off x="3623309" y="1643904"/>
                <a:ext cx="1623409" cy="1407151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52"/>
              <p:cNvSpPr/>
              <p:nvPr/>
            </p:nvSpPr>
            <p:spPr>
              <a:xfrm rot="5400000">
                <a:off x="4327220" y="2862539"/>
                <a:ext cx="1622646" cy="1407100"/>
              </a:xfrm>
              <a:custGeom>
                <a:rect b="b" l="l" r="r" t="t"/>
                <a:pathLst>
                  <a:path extrusionOk="0" h="27692" w="31934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52"/>
              <p:cNvSpPr/>
              <p:nvPr/>
            </p:nvSpPr>
            <p:spPr>
              <a:xfrm rot="5400000">
                <a:off x="1513022" y="2862513"/>
                <a:ext cx="1622646" cy="1407151"/>
              </a:xfrm>
              <a:custGeom>
                <a:rect b="b" l="l" r="r" t="t"/>
                <a:pathLst>
                  <a:path extrusionOk="0" h="27693" w="31934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52"/>
              <p:cNvSpPr/>
              <p:nvPr/>
            </p:nvSpPr>
            <p:spPr>
              <a:xfrm rot="5400000">
                <a:off x="2920134" y="2862513"/>
                <a:ext cx="1622646" cy="1407151"/>
              </a:xfrm>
              <a:custGeom>
                <a:rect b="b" l="l" r="r" t="t"/>
                <a:pathLst>
                  <a:path extrusionOk="0" h="27693" w="31934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52"/>
              <p:cNvSpPr/>
              <p:nvPr/>
            </p:nvSpPr>
            <p:spPr>
              <a:xfrm rot="5400000">
                <a:off x="5033267" y="1643904"/>
                <a:ext cx="1623409" cy="1407151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52"/>
              <p:cNvSpPr/>
              <p:nvPr/>
            </p:nvSpPr>
            <p:spPr>
              <a:xfrm rot="5400000">
                <a:off x="5737178" y="2862539"/>
                <a:ext cx="1622646" cy="1407100"/>
              </a:xfrm>
              <a:custGeom>
                <a:rect b="b" l="l" r="r" t="t"/>
                <a:pathLst>
                  <a:path extrusionOk="0" h="27692" w="31934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52"/>
              <p:cNvSpPr/>
              <p:nvPr/>
            </p:nvSpPr>
            <p:spPr>
              <a:xfrm rot="5400000">
                <a:off x="6437471" y="1643904"/>
                <a:ext cx="1623409" cy="1407151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52"/>
            <p:cNvGrpSpPr/>
            <p:nvPr/>
          </p:nvGrpSpPr>
          <p:grpSpPr>
            <a:xfrm>
              <a:off x="2858050" y="2188240"/>
              <a:ext cx="3809844" cy="1568468"/>
              <a:chOff x="2858050" y="2188240"/>
              <a:chExt cx="3809844" cy="1568468"/>
            </a:xfrm>
          </p:grpSpPr>
          <p:sp>
            <p:nvSpPr>
              <p:cNvPr id="441" name="Google Shape;441;p52"/>
              <p:cNvSpPr/>
              <p:nvPr/>
            </p:nvSpPr>
            <p:spPr>
              <a:xfrm>
                <a:off x="2858050" y="2188240"/>
                <a:ext cx="339703" cy="318469"/>
              </a:xfrm>
              <a:custGeom>
                <a:rect b="b" l="l" r="r" t="t"/>
                <a:pathLst>
                  <a:path extrusionOk="0" h="18118" w="19326">
                    <a:moveTo>
                      <a:pt x="17628" y="1133"/>
                    </a:moveTo>
                    <a:cubicBezTo>
                      <a:pt x="17939" y="1133"/>
                      <a:pt x="18193" y="1387"/>
                      <a:pt x="18193" y="1701"/>
                    </a:cubicBezTo>
                    <a:lnTo>
                      <a:pt x="18193" y="11324"/>
                    </a:lnTo>
                    <a:lnTo>
                      <a:pt x="1133" y="11324"/>
                    </a:lnTo>
                    <a:lnTo>
                      <a:pt x="1133" y="1701"/>
                    </a:lnTo>
                    <a:cubicBezTo>
                      <a:pt x="1133" y="1387"/>
                      <a:pt x="1387" y="1133"/>
                      <a:pt x="1701" y="1133"/>
                    </a:cubicBezTo>
                    <a:close/>
                    <a:moveTo>
                      <a:pt x="18193" y="12456"/>
                    </a:moveTo>
                    <a:lnTo>
                      <a:pt x="18193" y="13024"/>
                    </a:lnTo>
                    <a:cubicBezTo>
                      <a:pt x="18193" y="13335"/>
                      <a:pt x="17939" y="13588"/>
                      <a:pt x="17628" y="13588"/>
                    </a:cubicBezTo>
                    <a:lnTo>
                      <a:pt x="1701" y="13588"/>
                    </a:lnTo>
                    <a:cubicBezTo>
                      <a:pt x="1387" y="13588"/>
                      <a:pt x="1133" y="13335"/>
                      <a:pt x="1133" y="13024"/>
                    </a:cubicBezTo>
                    <a:lnTo>
                      <a:pt x="1133" y="12456"/>
                    </a:lnTo>
                    <a:close/>
                    <a:moveTo>
                      <a:pt x="11520" y="14720"/>
                    </a:moveTo>
                    <a:lnTo>
                      <a:pt x="12275" y="16985"/>
                    </a:lnTo>
                    <a:lnTo>
                      <a:pt x="7051" y="16985"/>
                    </a:lnTo>
                    <a:lnTo>
                      <a:pt x="7806" y="14720"/>
                    </a:lnTo>
                    <a:close/>
                    <a:moveTo>
                      <a:pt x="1701" y="1"/>
                    </a:moveTo>
                    <a:cubicBezTo>
                      <a:pt x="762" y="1"/>
                      <a:pt x="1" y="762"/>
                      <a:pt x="1" y="1701"/>
                    </a:cubicBezTo>
                    <a:lnTo>
                      <a:pt x="1" y="13024"/>
                    </a:lnTo>
                    <a:cubicBezTo>
                      <a:pt x="1" y="13960"/>
                      <a:pt x="762" y="14720"/>
                      <a:pt x="1701" y="14720"/>
                    </a:cubicBezTo>
                    <a:lnTo>
                      <a:pt x="6614" y="14720"/>
                    </a:lnTo>
                    <a:lnTo>
                      <a:pt x="5859" y="16985"/>
                    </a:lnTo>
                    <a:lnTo>
                      <a:pt x="4002" y="16985"/>
                    </a:lnTo>
                    <a:cubicBezTo>
                      <a:pt x="3688" y="16985"/>
                      <a:pt x="3437" y="17239"/>
                      <a:pt x="3437" y="17553"/>
                    </a:cubicBezTo>
                    <a:cubicBezTo>
                      <a:pt x="3437" y="17864"/>
                      <a:pt x="3688" y="18117"/>
                      <a:pt x="4002" y="18117"/>
                    </a:cubicBezTo>
                    <a:lnTo>
                      <a:pt x="15325" y="18117"/>
                    </a:lnTo>
                    <a:cubicBezTo>
                      <a:pt x="15639" y="18117"/>
                      <a:pt x="15889" y="17864"/>
                      <a:pt x="15889" y="17553"/>
                    </a:cubicBezTo>
                    <a:cubicBezTo>
                      <a:pt x="15889" y="17239"/>
                      <a:pt x="15639" y="16985"/>
                      <a:pt x="15325" y="16985"/>
                    </a:cubicBezTo>
                    <a:lnTo>
                      <a:pt x="13468" y="16985"/>
                    </a:lnTo>
                    <a:lnTo>
                      <a:pt x="12713" y="14720"/>
                    </a:lnTo>
                    <a:lnTo>
                      <a:pt x="17628" y="14720"/>
                    </a:lnTo>
                    <a:cubicBezTo>
                      <a:pt x="18565" y="14720"/>
                      <a:pt x="19325" y="13960"/>
                      <a:pt x="19325" y="13024"/>
                    </a:cubicBezTo>
                    <a:lnTo>
                      <a:pt x="19325" y="1701"/>
                    </a:lnTo>
                    <a:cubicBezTo>
                      <a:pt x="19325" y="762"/>
                      <a:pt x="18565" y="1"/>
                      <a:pt x="17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435D74"/>
                  </a:solidFill>
                </a:endParaRPr>
              </a:p>
            </p:txBody>
          </p:sp>
          <p:grpSp>
            <p:nvGrpSpPr>
              <p:cNvPr id="442" name="Google Shape;442;p52"/>
              <p:cNvGrpSpPr/>
              <p:nvPr/>
            </p:nvGrpSpPr>
            <p:grpSpPr>
              <a:xfrm>
                <a:off x="5681293" y="2202615"/>
                <a:ext cx="327823" cy="289720"/>
                <a:chOff x="-3137650" y="2787000"/>
                <a:chExt cx="291450" cy="257575"/>
              </a:xfrm>
            </p:grpSpPr>
            <p:sp>
              <p:nvSpPr>
                <p:cNvPr id="443" name="Google Shape;443;p52"/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rect b="b" l="l" r="r" t="t"/>
                  <a:pathLst>
                    <a:path extrusionOk="0" h="10303" w="11658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52"/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rect b="b" l="l" r="r" t="t"/>
                  <a:pathLst>
                    <a:path extrusionOk="0" h="694" w="726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52"/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rect b="b" l="l" r="r" t="t"/>
                  <a:pathLst>
                    <a:path extrusionOk="0" h="694" w="69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52"/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rect b="b" l="l" r="r" t="t"/>
                  <a:pathLst>
                    <a:path extrusionOk="0" h="694" w="69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52"/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rect b="b" l="l" r="r" t="t"/>
                  <a:pathLst>
                    <a:path extrusionOk="0" h="694" w="4853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52"/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rect b="b" l="l" r="r" t="t"/>
                  <a:pathLst>
                    <a:path extrusionOk="0" h="3412" w="2081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52"/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rect b="b" l="l" r="r" t="t"/>
                  <a:pathLst>
                    <a:path extrusionOk="0" h="3412" w="2143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52"/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rect b="b" l="l" r="r" t="t"/>
                  <a:pathLst>
                    <a:path extrusionOk="0" h="4776" w="2175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1" name="Google Shape;451;p52"/>
              <p:cNvSpPr/>
              <p:nvPr/>
            </p:nvSpPr>
            <p:spPr>
              <a:xfrm>
                <a:off x="3546624" y="3358370"/>
                <a:ext cx="375812" cy="398338"/>
              </a:xfrm>
              <a:custGeom>
                <a:rect b="b" l="l" r="r" t="t"/>
                <a:pathLst>
                  <a:path extrusionOk="0" h="11721" w="11059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52"/>
              <p:cNvSpPr/>
              <p:nvPr/>
            </p:nvSpPr>
            <p:spPr>
              <a:xfrm>
                <a:off x="6387845" y="3311663"/>
                <a:ext cx="280049" cy="398309"/>
              </a:xfrm>
              <a:custGeom>
                <a:rect b="b" l="l" r="r" t="t"/>
                <a:pathLst>
                  <a:path extrusionOk="0" h="19326" w="13588">
                    <a:moveTo>
                      <a:pt x="11891" y="1133"/>
                    </a:moveTo>
                    <a:cubicBezTo>
                      <a:pt x="12202" y="1133"/>
                      <a:pt x="12455" y="1387"/>
                      <a:pt x="12455" y="1701"/>
                    </a:cubicBezTo>
                    <a:lnTo>
                      <a:pt x="12455" y="2265"/>
                    </a:lnTo>
                    <a:lnTo>
                      <a:pt x="1132" y="2265"/>
                    </a:lnTo>
                    <a:lnTo>
                      <a:pt x="1132" y="1701"/>
                    </a:lnTo>
                    <a:cubicBezTo>
                      <a:pt x="1132" y="1387"/>
                      <a:pt x="1386" y="1133"/>
                      <a:pt x="1700" y="1133"/>
                    </a:cubicBezTo>
                    <a:close/>
                    <a:moveTo>
                      <a:pt x="12455" y="3398"/>
                    </a:moveTo>
                    <a:lnTo>
                      <a:pt x="12455" y="14796"/>
                    </a:lnTo>
                    <a:lnTo>
                      <a:pt x="1132" y="14796"/>
                    </a:lnTo>
                    <a:lnTo>
                      <a:pt x="1132" y="3398"/>
                    </a:lnTo>
                    <a:close/>
                    <a:moveTo>
                      <a:pt x="12455" y="15928"/>
                    </a:moveTo>
                    <a:lnTo>
                      <a:pt x="12455" y="17628"/>
                    </a:lnTo>
                    <a:cubicBezTo>
                      <a:pt x="12455" y="17939"/>
                      <a:pt x="12202" y="18193"/>
                      <a:pt x="11891" y="18193"/>
                    </a:cubicBezTo>
                    <a:lnTo>
                      <a:pt x="1700" y="18193"/>
                    </a:lnTo>
                    <a:cubicBezTo>
                      <a:pt x="1386" y="18193"/>
                      <a:pt x="1132" y="17939"/>
                      <a:pt x="1132" y="17628"/>
                    </a:cubicBezTo>
                    <a:lnTo>
                      <a:pt x="1132" y="15928"/>
                    </a:lnTo>
                    <a:close/>
                    <a:moveTo>
                      <a:pt x="1700" y="1"/>
                    </a:moveTo>
                    <a:cubicBezTo>
                      <a:pt x="761" y="1"/>
                      <a:pt x="0" y="762"/>
                      <a:pt x="0" y="1701"/>
                    </a:cubicBezTo>
                    <a:lnTo>
                      <a:pt x="0" y="17628"/>
                    </a:lnTo>
                    <a:cubicBezTo>
                      <a:pt x="0" y="18564"/>
                      <a:pt x="761" y="19325"/>
                      <a:pt x="1700" y="19325"/>
                    </a:cubicBezTo>
                    <a:lnTo>
                      <a:pt x="11891" y="19325"/>
                    </a:lnTo>
                    <a:cubicBezTo>
                      <a:pt x="12827" y="19325"/>
                      <a:pt x="13588" y="18564"/>
                      <a:pt x="13588" y="17628"/>
                    </a:cubicBezTo>
                    <a:lnTo>
                      <a:pt x="13588" y="1701"/>
                    </a:lnTo>
                    <a:cubicBezTo>
                      <a:pt x="13588" y="762"/>
                      <a:pt x="12827" y="1"/>
                      <a:pt x="118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53" name="Google Shape;453;p52"/>
            <p:cNvSpPr/>
            <p:nvPr/>
          </p:nvSpPr>
          <p:spPr>
            <a:xfrm>
              <a:off x="6486221" y="3653205"/>
              <a:ext cx="83285" cy="23351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4" name="Google Shape;454;p52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OVERVIEW</a:t>
            </a:r>
            <a:endParaRPr/>
          </a:p>
        </p:txBody>
      </p:sp>
      <p:sp>
        <p:nvSpPr>
          <p:cNvPr id="455" name="Google Shape;455;p52"/>
          <p:cNvSpPr txBox="1"/>
          <p:nvPr>
            <p:ph idx="4294967295" type="ctrTitle"/>
          </p:nvPr>
        </p:nvSpPr>
        <p:spPr>
          <a:xfrm>
            <a:off x="1814225" y="3328875"/>
            <a:ext cx="1028700" cy="3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</a:rPr>
              <a:t>MERCURY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56" name="Google Shape;456;p52"/>
          <p:cNvSpPr txBox="1"/>
          <p:nvPr>
            <p:ph idx="4294967295" type="subTitle"/>
          </p:nvPr>
        </p:nvSpPr>
        <p:spPr>
          <a:xfrm>
            <a:off x="1814675" y="3576450"/>
            <a:ext cx="10284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12.06.2018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7" name="Google Shape;457;p52"/>
          <p:cNvSpPr txBox="1"/>
          <p:nvPr>
            <p:ph idx="4294967295" type="subTitle"/>
          </p:nvPr>
        </p:nvSpPr>
        <p:spPr>
          <a:xfrm>
            <a:off x="4444825" y="3454050"/>
            <a:ext cx="13638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Here you can talk about the features of your product</a:t>
            </a:r>
            <a:endParaRPr sz="1000"/>
          </a:p>
        </p:txBody>
      </p:sp>
      <p:sp>
        <p:nvSpPr>
          <p:cNvPr id="458" name="Google Shape;458;p52"/>
          <p:cNvSpPr txBox="1"/>
          <p:nvPr>
            <p:ph idx="4294967295" type="ctrTitle"/>
          </p:nvPr>
        </p:nvSpPr>
        <p:spPr>
          <a:xfrm>
            <a:off x="3922000" y="2082838"/>
            <a:ext cx="1028700" cy="3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</a:rPr>
              <a:t>VENUS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59" name="Google Shape;459;p52"/>
          <p:cNvSpPr txBox="1"/>
          <p:nvPr>
            <p:ph idx="4294967295" type="subTitle"/>
          </p:nvPr>
        </p:nvSpPr>
        <p:spPr>
          <a:xfrm>
            <a:off x="3922450" y="2330413"/>
            <a:ext cx="10284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12.06.2018</a:t>
            </a:r>
            <a:endParaRPr sz="1200"/>
          </a:p>
        </p:txBody>
      </p:sp>
      <p:sp>
        <p:nvSpPr>
          <p:cNvPr id="460" name="Google Shape;460;p52"/>
          <p:cNvSpPr txBox="1"/>
          <p:nvPr>
            <p:ph idx="4294967295" type="subTitle"/>
          </p:nvPr>
        </p:nvSpPr>
        <p:spPr>
          <a:xfrm>
            <a:off x="6588950" y="2206717"/>
            <a:ext cx="13638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Here you can talk about the features of your product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PLANS</a:t>
            </a:r>
            <a:endParaRPr/>
          </a:p>
        </p:txBody>
      </p:sp>
      <p:sp>
        <p:nvSpPr>
          <p:cNvPr id="466" name="Google Shape;466;p53"/>
          <p:cNvSpPr/>
          <p:nvPr/>
        </p:nvSpPr>
        <p:spPr>
          <a:xfrm rot="5400000">
            <a:off x="107706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3"/>
          <p:cNvSpPr/>
          <p:nvPr/>
        </p:nvSpPr>
        <p:spPr>
          <a:xfrm rot="5400000">
            <a:off x="321671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3"/>
          <p:cNvSpPr/>
          <p:nvPr/>
        </p:nvSpPr>
        <p:spPr>
          <a:xfrm rot="5400000">
            <a:off x="535636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3"/>
          <p:cNvSpPr txBox="1"/>
          <p:nvPr/>
        </p:nvSpPr>
        <p:spPr>
          <a:xfrm>
            <a:off x="1938550" y="3372876"/>
            <a:ext cx="987600" cy="34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BASIC</a:t>
            </a:r>
            <a:endParaRPr sz="1200"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0" name="Google Shape;470;p53"/>
          <p:cNvSpPr txBox="1"/>
          <p:nvPr/>
        </p:nvSpPr>
        <p:spPr>
          <a:xfrm>
            <a:off x="6217850" y="3372876"/>
            <a:ext cx="987600" cy="34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PREMIUM</a:t>
            </a:r>
            <a:endParaRPr sz="1200"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4078196" y="3372876"/>
            <a:ext cx="987600" cy="34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PRO</a:t>
            </a:r>
            <a:endParaRPr sz="12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2" name="Google Shape;472;p53"/>
          <p:cNvSpPr txBox="1"/>
          <p:nvPr/>
        </p:nvSpPr>
        <p:spPr>
          <a:xfrm>
            <a:off x="1655499" y="2561813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can explain your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product or your service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3" name="Google Shape;473;p53"/>
          <p:cNvSpPr txBox="1"/>
          <p:nvPr/>
        </p:nvSpPr>
        <p:spPr>
          <a:xfrm>
            <a:off x="3795145" y="2561813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can explain your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product or your service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5934799" y="2561813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can explain your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product or your service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475" name="Google Shape;475;p53"/>
          <p:cNvGrpSpPr/>
          <p:nvPr/>
        </p:nvGrpSpPr>
        <p:grpSpPr>
          <a:xfrm>
            <a:off x="2266003" y="2134867"/>
            <a:ext cx="332705" cy="333590"/>
            <a:chOff x="-44528075" y="1982825"/>
            <a:chExt cx="300900" cy="301700"/>
          </a:xfrm>
        </p:grpSpPr>
        <p:sp>
          <p:nvSpPr>
            <p:cNvPr id="476" name="Google Shape;476;p53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3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53"/>
          <p:cNvSpPr/>
          <p:nvPr/>
        </p:nvSpPr>
        <p:spPr>
          <a:xfrm>
            <a:off x="4426119" y="2109473"/>
            <a:ext cx="291767" cy="331821"/>
          </a:xfrm>
          <a:custGeom>
            <a:rect b="b" l="l" r="r" t="t"/>
            <a:pathLst>
              <a:path extrusionOk="0" h="12004" w="10555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53"/>
          <p:cNvGrpSpPr/>
          <p:nvPr/>
        </p:nvGrpSpPr>
        <p:grpSpPr>
          <a:xfrm>
            <a:off x="6545288" y="2137316"/>
            <a:ext cx="327823" cy="328695"/>
            <a:chOff x="-1700225" y="2768875"/>
            <a:chExt cx="291450" cy="292225"/>
          </a:xfrm>
        </p:grpSpPr>
        <p:sp>
          <p:nvSpPr>
            <p:cNvPr id="485" name="Google Shape;485;p53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3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3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3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3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 txBox="1"/>
          <p:nvPr>
            <p:ph type="ctrTitle"/>
          </p:nvPr>
        </p:nvSpPr>
        <p:spPr>
          <a:xfrm flipH="1">
            <a:off x="749050" y="500825"/>
            <a:ext cx="1958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grpSp>
        <p:nvGrpSpPr>
          <p:cNvPr id="496" name="Google Shape;496;p54"/>
          <p:cNvGrpSpPr/>
          <p:nvPr/>
        </p:nvGrpSpPr>
        <p:grpSpPr>
          <a:xfrm>
            <a:off x="3819981" y="1909204"/>
            <a:ext cx="1504028" cy="1325087"/>
            <a:chOff x="-3137650" y="2067900"/>
            <a:chExt cx="291450" cy="256775"/>
          </a:xfrm>
        </p:grpSpPr>
        <p:sp>
          <p:nvSpPr>
            <p:cNvPr id="497" name="Google Shape;497;p54"/>
            <p:cNvSpPr/>
            <p:nvPr/>
          </p:nvSpPr>
          <p:spPr>
            <a:xfrm>
              <a:off x="-3137650" y="2067900"/>
              <a:ext cx="291450" cy="187475"/>
            </a:xfrm>
            <a:custGeom>
              <a:rect b="b" l="l" r="r" t="t"/>
              <a:pathLst>
                <a:path extrusionOk="0" h="7499" w="11658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-3137650" y="2273475"/>
              <a:ext cx="291450" cy="51200"/>
            </a:xfrm>
            <a:custGeom>
              <a:rect b="b" l="l" r="r" t="t"/>
              <a:pathLst>
                <a:path extrusionOk="0" h="2048" w="11658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4"/>
            <p:cNvSpPr/>
            <p:nvPr/>
          </p:nvSpPr>
          <p:spPr>
            <a:xfrm>
              <a:off x="-3035250" y="2103000"/>
              <a:ext cx="104000" cy="118500"/>
            </a:xfrm>
            <a:custGeom>
              <a:rect b="b" l="l" r="r" t="t"/>
              <a:pathLst>
                <a:path extrusionOk="0" h="4740" w="416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54"/>
          <p:cNvSpPr txBox="1"/>
          <p:nvPr/>
        </p:nvSpPr>
        <p:spPr>
          <a:xfrm>
            <a:off x="3046401" y="332942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TRACTION</a:t>
            </a:r>
            <a:endParaRPr/>
          </a:p>
        </p:txBody>
      </p:sp>
      <p:sp>
        <p:nvSpPr>
          <p:cNvPr id="506" name="Google Shape;506;p55"/>
          <p:cNvSpPr txBox="1"/>
          <p:nvPr>
            <p:ph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</a:t>
            </a:r>
            <a:endParaRPr/>
          </a:p>
        </p:txBody>
      </p:sp>
      <p:sp>
        <p:nvSpPr>
          <p:cNvPr id="507" name="Google Shape;507;p55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Average user savings per deal</a:t>
            </a:r>
            <a:endParaRPr/>
          </a:p>
        </p:txBody>
      </p:sp>
      <p:sp>
        <p:nvSpPr>
          <p:cNvPr id="508" name="Google Shape;508;p55"/>
          <p:cNvSpPr txBox="1"/>
          <p:nvPr>
            <p:ph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140,000</a:t>
            </a:r>
            <a:endParaRPr/>
          </a:p>
        </p:txBody>
      </p:sp>
      <p:sp>
        <p:nvSpPr>
          <p:cNvPr id="509" name="Google Shape;509;p55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Total app downloads</a:t>
            </a:r>
            <a:endParaRPr/>
          </a:p>
        </p:txBody>
      </p:sp>
      <p:sp>
        <p:nvSpPr>
          <p:cNvPr id="510" name="Google Shape;510;p55"/>
          <p:cNvSpPr txBox="1"/>
          <p:nvPr>
            <p:ph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12,000</a:t>
            </a:r>
            <a:endParaRPr/>
          </a:p>
        </p:txBody>
      </p:sp>
      <p:sp>
        <p:nvSpPr>
          <p:cNvPr id="511" name="Google Shape;511;p55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Registered businesses</a:t>
            </a:r>
            <a:endParaRPr/>
          </a:p>
        </p:txBody>
      </p:sp>
      <p:sp>
        <p:nvSpPr>
          <p:cNvPr id="512" name="Google Shape;512;p55"/>
          <p:cNvSpPr txBox="1"/>
          <p:nvPr>
            <p:ph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2,200</a:t>
            </a:r>
            <a:endParaRPr/>
          </a:p>
        </p:txBody>
      </p:sp>
      <p:sp>
        <p:nvSpPr>
          <p:cNvPr id="513" name="Google Shape;513;p55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</a:t>
            </a:r>
            <a:r>
              <a:rPr lang="es"/>
              <a:t>aily number of users</a:t>
            </a:r>
            <a:endParaRPr/>
          </a:p>
        </p:txBody>
      </p:sp>
      <p:sp>
        <p:nvSpPr>
          <p:cNvPr id="514" name="Google Shape;514;p55"/>
          <p:cNvSpPr txBox="1"/>
          <p:nvPr>
            <p:ph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150,000</a:t>
            </a:r>
            <a:endParaRPr/>
          </a:p>
        </p:txBody>
      </p:sp>
      <p:sp>
        <p:nvSpPr>
          <p:cNvPr id="515" name="Google Shape;515;p55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Gross revenues in 2017-2018</a:t>
            </a:r>
            <a:endParaRPr/>
          </a:p>
        </p:txBody>
      </p:sp>
      <p:sp>
        <p:nvSpPr>
          <p:cNvPr id="516" name="Google Shape;516;p55"/>
          <p:cNvSpPr txBox="1"/>
          <p:nvPr>
            <p:ph idx="4" type="subTitle"/>
          </p:nvPr>
        </p:nvSpPr>
        <p:spPr>
          <a:xfrm>
            <a:off x="654550" y="4353875"/>
            <a:ext cx="36933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you want to modify this graph, click on it, follow the link, change the data and replace it </a:t>
            </a:r>
            <a:endParaRPr/>
          </a:p>
        </p:txBody>
      </p:sp>
      <p:pic>
        <p:nvPicPr>
          <p:cNvPr id="517" name="Google Shape;517;p5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0" y="2266400"/>
            <a:ext cx="3693399" cy="1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CASE STUDY</a:t>
            </a:r>
            <a:endParaRPr/>
          </a:p>
        </p:txBody>
      </p:sp>
      <p:sp>
        <p:nvSpPr>
          <p:cNvPr id="523" name="Google Shape;523;p56"/>
          <p:cNvSpPr txBox="1"/>
          <p:nvPr>
            <p:ph idx="4294967295" type="subTitle"/>
          </p:nvPr>
        </p:nvSpPr>
        <p:spPr>
          <a:xfrm>
            <a:off x="5126250" y="1788900"/>
            <a:ext cx="19566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Neptune is the farthest planet from the Sun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4" name="Google Shape;524;p56"/>
          <p:cNvSpPr txBox="1"/>
          <p:nvPr>
            <p:ph idx="4294967295" type="subTitle"/>
          </p:nvPr>
        </p:nvSpPr>
        <p:spPr>
          <a:xfrm>
            <a:off x="5141150" y="3552825"/>
            <a:ext cx="19566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Venus has a beautiful name, but it’s terribly hot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5" name="Google Shape;525;p56"/>
          <p:cNvSpPr txBox="1"/>
          <p:nvPr>
            <p:ph idx="4294967295" type="ctrTitle"/>
          </p:nvPr>
        </p:nvSpPr>
        <p:spPr>
          <a:xfrm>
            <a:off x="1216120" y="2247223"/>
            <a:ext cx="12477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</a:rPr>
              <a:t>SOLUTION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526" name="Google Shape;526;p56"/>
          <p:cNvSpPr txBox="1"/>
          <p:nvPr>
            <p:ph idx="4294967295" type="subTitle"/>
          </p:nvPr>
        </p:nvSpPr>
        <p:spPr>
          <a:xfrm>
            <a:off x="1216119" y="2694550"/>
            <a:ext cx="22110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Despite being red, Mars is a cold place, not hot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7" name="Google Shape;527;p56"/>
          <p:cNvSpPr txBox="1"/>
          <p:nvPr>
            <p:ph idx="4294967295" type="ctrTitle"/>
          </p:nvPr>
        </p:nvSpPr>
        <p:spPr>
          <a:xfrm>
            <a:off x="5835159" y="1351118"/>
            <a:ext cx="12477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</a:rPr>
              <a:t>CHALLENGE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528" name="Google Shape;528;p56"/>
          <p:cNvSpPr txBox="1"/>
          <p:nvPr>
            <p:ph idx="4294967295" type="ctrTitle"/>
          </p:nvPr>
        </p:nvSpPr>
        <p:spPr>
          <a:xfrm>
            <a:off x="5850059" y="3137893"/>
            <a:ext cx="12477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</a:rPr>
              <a:t>RESULTS</a:t>
            </a:r>
            <a:endParaRPr sz="1800">
              <a:solidFill>
                <a:schemeClr val="accent3"/>
              </a:solidFill>
            </a:endParaRPr>
          </a:p>
        </p:txBody>
      </p:sp>
      <p:grpSp>
        <p:nvGrpSpPr>
          <p:cNvPr id="529" name="Google Shape;529;p56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530" name="Google Shape;530;p56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6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2" name="Google Shape;532;p56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fmla="val 100007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3" name="Google Shape;533;p56"/>
            <p:cNvSpPr/>
            <p:nvPr/>
          </p:nvSpPr>
          <p:spPr>
            <a:xfrm>
              <a:off x="3871413" y="3746358"/>
              <a:ext cx="327817" cy="307327"/>
            </a:xfrm>
            <a:custGeom>
              <a:rect b="b" l="l" r="r" t="t"/>
              <a:pathLst>
                <a:path extrusionOk="0" h="18118" w="19326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534" name="Google Shape;534;p56"/>
          <p:cNvGrpSpPr/>
          <p:nvPr/>
        </p:nvGrpSpPr>
        <p:grpSpPr>
          <a:xfrm>
            <a:off x="1224786" y="2400338"/>
            <a:ext cx="3789589" cy="1103532"/>
            <a:chOff x="1666788" y="2673044"/>
            <a:chExt cx="3220523" cy="937819"/>
          </a:xfrm>
        </p:grpSpPr>
        <p:sp>
          <p:nvSpPr>
            <p:cNvPr id="535" name="Google Shape;535;p56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6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7" name="Google Shape;537;p56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fmla="val 100059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38" name="Google Shape;538;p56"/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539" name="Google Shape;539;p56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56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rect b="b" l="l" r="r" t="t"/>
                <a:pathLst>
                  <a:path extrusionOk="0" h="726" w="726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56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56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rect b="b" l="l" r="r" t="t"/>
                <a:pathLst>
                  <a:path extrusionOk="0" h="726" w="695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56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rect b="b" l="l" r="r" t="t"/>
                <a:pathLst>
                  <a:path extrusionOk="0" h="726" w="4821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56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rect b="b" l="l" r="r" t="t"/>
                <a:pathLst>
                  <a:path extrusionOk="0" h="3403" w="3404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5" name="Google Shape;545;p56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546" name="Google Shape;546;p56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6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8" name="Google Shape;548;p56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fmla="val 100054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9" name="Google Shape;549;p56"/>
            <p:cNvGrpSpPr/>
            <p:nvPr/>
          </p:nvGrpSpPr>
          <p:grpSpPr>
            <a:xfrm>
              <a:off x="3871403" y="2217441"/>
              <a:ext cx="327823" cy="328695"/>
              <a:chOff x="-1333200" y="2770450"/>
              <a:chExt cx="291450" cy="292225"/>
            </a:xfrm>
          </p:grpSpPr>
          <p:sp>
            <p:nvSpPr>
              <p:cNvPr id="550" name="Google Shape;550;p56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rect b="b" l="l" r="r" t="t"/>
                <a:pathLst>
                  <a:path extrusionOk="0" h="5389" w="8917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56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/>
          <p:nvPr/>
        </p:nvSpPr>
        <p:spPr>
          <a:xfrm>
            <a:off x="1780400" y="1177900"/>
            <a:ext cx="1988100" cy="2905200"/>
          </a:xfrm>
          <a:prstGeom prst="rect">
            <a:avLst/>
          </a:prstGeom>
          <a:solidFill>
            <a:schemeClr val="dk2">
              <a:alpha val="11920"/>
            </a:scheme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557" name="Google Shape;557;p57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chemeClr val="dk2">
              <a:alpha val="11920"/>
            </a:scheme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558" name="Google Shape;558;p57"/>
          <p:cNvSpPr/>
          <p:nvPr/>
        </p:nvSpPr>
        <p:spPr>
          <a:xfrm>
            <a:off x="5375500" y="1177900"/>
            <a:ext cx="1988100" cy="2905200"/>
          </a:xfrm>
          <a:prstGeom prst="rect">
            <a:avLst/>
          </a:prstGeom>
          <a:solidFill>
            <a:schemeClr val="dk2">
              <a:alpha val="11920"/>
            </a:scheme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559" name="Google Shape;559;p57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REVIEWS</a:t>
            </a:r>
            <a:endParaRPr/>
          </a:p>
        </p:txBody>
      </p:sp>
      <p:sp>
        <p:nvSpPr>
          <p:cNvPr id="560" name="Google Shape;560;p57"/>
          <p:cNvSpPr txBox="1"/>
          <p:nvPr/>
        </p:nvSpPr>
        <p:spPr>
          <a:xfrm flipH="1">
            <a:off x="5686825" y="2108363"/>
            <a:ext cx="1365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CLIENT 3</a:t>
            </a:r>
            <a:endParaRPr sz="16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1" name="Google Shape;561;p57"/>
          <p:cNvSpPr txBox="1"/>
          <p:nvPr/>
        </p:nvSpPr>
        <p:spPr>
          <a:xfrm flipH="1">
            <a:off x="5456350" y="2404073"/>
            <a:ext cx="1826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JOHN PATTERSON, 33</a:t>
            </a:r>
            <a:endParaRPr sz="1200">
              <a:solidFill>
                <a:schemeClr val="dk2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62" name="Google Shape;562;p57"/>
          <p:cNvCxnSpPr/>
          <p:nvPr/>
        </p:nvCxnSpPr>
        <p:spPr>
          <a:xfrm>
            <a:off x="5884300" y="2459913"/>
            <a:ext cx="97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57"/>
          <p:cNvSpPr txBox="1"/>
          <p:nvPr/>
        </p:nvSpPr>
        <p:spPr>
          <a:xfrm flipH="1">
            <a:off x="3889175" y="2624088"/>
            <a:ext cx="1365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CLIENT 2</a:t>
            </a:r>
            <a:endParaRPr sz="16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4" name="Google Shape;564;p57"/>
          <p:cNvSpPr txBox="1"/>
          <p:nvPr/>
        </p:nvSpPr>
        <p:spPr>
          <a:xfrm flipH="1">
            <a:off x="3658700" y="2919798"/>
            <a:ext cx="1826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JENNA DOE, 52</a:t>
            </a:r>
            <a:endParaRPr sz="1200">
              <a:solidFill>
                <a:schemeClr val="dk2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65" name="Google Shape;565;p57"/>
          <p:cNvCxnSpPr/>
          <p:nvPr/>
        </p:nvCxnSpPr>
        <p:spPr>
          <a:xfrm>
            <a:off x="4086650" y="2975638"/>
            <a:ext cx="97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57"/>
          <p:cNvSpPr txBox="1"/>
          <p:nvPr/>
        </p:nvSpPr>
        <p:spPr>
          <a:xfrm flipH="1">
            <a:off x="2091800" y="2108363"/>
            <a:ext cx="1365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CLIENT 1</a:t>
            </a:r>
            <a:endParaRPr sz="16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7" name="Google Shape;567;p57"/>
          <p:cNvSpPr txBox="1"/>
          <p:nvPr/>
        </p:nvSpPr>
        <p:spPr>
          <a:xfrm flipH="1">
            <a:off x="1861250" y="2404073"/>
            <a:ext cx="1826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HELENA JAMES, 21</a:t>
            </a:r>
            <a:endParaRPr sz="1200">
              <a:solidFill>
                <a:schemeClr val="dk2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68" name="Google Shape;568;p57"/>
          <p:cNvCxnSpPr/>
          <p:nvPr/>
        </p:nvCxnSpPr>
        <p:spPr>
          <a:xfrm>
            <a:off x="2289200" y="2459913"/>
            <a:ext cx="97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9" name="Google Shape;569;p57"/>
          <p:cNvGrpSpPr/>
          <p:nvPr/>
        </p:nvGrpSpPr>
        <p:grpSpPr>
          <a:xfrm>
            <a:off x="6200761" y="1763540"/>
            <a:ext cx="295536" cy="334667"/>
            <a:chOff x="-57950750" y="2296300"/>
            <a:chExt cx="279625" cy="316650"/>
          </a:xfrm>
        </p:grpSpPr>
        <p:sp>
          <p:nvSpPr>
            <p:cNvPr id="570" name="Google Shape;570;p57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57"/>
          <p:cNvGrpSpPr/>
          <p:nvPr/>
        </p:nvGrpSpPr>
        <p:grpSpPr>
          <a:xfrm>
            <a:off x="2605861" y="1762710"/>
            <a:ext cx="337178" cy="336332"/>
            <a:chOff x="-57578225" y="1904075"/>
            <a:chExt cx="319025" cy="318225"/>
          </a:xfrm>
        </p:grpSpPr>
        <p:sp>
          <p:nvSpPr>
            <p:cNvPr id="575" name="Google Shape;575;p57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57"/>
          <p:cNvGrpSpPr/>
          <p:nvPr/>
        </p:nvGrpSpPr>
        <p:grpSpPr>
          <a:xfrm>
            <a:off x="4403837" y="2279964"/>
            <a:ext cx="336332" cy="334667"/>
            <a:chOff x="-55225575" y="1903275"/>
            <a:chExt cx="318225" cy="316650"/>
          </a:xfrm>
        </p:grpSpPr>
        <p:sp>
          <p:nvSpPr>
            <p:cNvPr id="580" name="Google Shape;580;p57"/>
            <p:cNvSpPr/>
            <p:nvPr/>
          </p:nvSpPr>
          <p:spPr>
            <a:xfrm>
              <a:off x="-55104275" y="2116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7"/>
            <p:cNvSpPr/>
            <p:nvPr/>
          </p:nvSpPr>
          <p:spPr>
            <a:xfrm>
              <a:off x="-5511375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7"/>
            <p:cNvSpPr/>
            <p:nvPr/>
          </p:nvSpPr>
          <p:spPr>
            <a:xfrm>
              <a:off x="-550397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7"/>
            <p:cNvSpPr/>
            <p:nvPr/>
          </p:nvSpPr>
          <p:spPr>
            <a:xfrm>
              <a:off x="-55225575" y="190327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7"/>
            <p:cNvSpPr/>
            <p:nvPr/>
          </p:nvSpPr>
          <p:spPr>
            <a:xfrm>
              <a:off x="-55170450" y="1959200"/>
              <a:ext cx="204800" cy="225300"/>
            </a:xfrm>
            <a:custGeom>
              <a:rect b="b" l="l" r="r" t="t"/>
              <a:pathLst>
                <a:path extrusionOk="0" h="9012" w="8192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7"/>
          <p:cNvSpPr txBox="1"/>
          <p:nvPr/>
        </p:nvSpPr>
        <p:spPr>
          <a:xfrm>
            <a:off x="3921824" y="3336675"/>
            <a:ext cx="12237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Here you could describe what this client said about you</a:t>
            </a:r>
            <a:b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6" name="Google Shape;586;p57"/>
          <p:cNvSpPr txBox="1"/>
          <p:nvPr/>
        </p:nvSpPr>
        <p:spPr>
          <a:xfrm>
            <a:off x="5757698" y="2821650"/>
            <a:ext cx="1223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Here you could describe what this client said about you</a:t>
            </a:r>
            <a:endParaRPr sz="1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7" name="Google Shape;587;p57"/>
          <p:cNvSpPr txBox="1"/>
          <p:nvPr/>
        </p:nvSpPr>
        <p:spPr>
          <a:xfrm>
            <a:off x="2162600" y="2919800"/>
            <a:ext cx="1223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Here you could describe what this client said about you</a:t>
            </a:r>
            <a:endParaRPr sz="1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AWARDS</a:t>
            </a:r>
            <a:endParaRPr/>
          </a:p>
        </p:txBody>
      </p:sp>
      <p:sp>
        <p:nvSpPr>
          <p:cNvPr id="593" name="Google Shape;593;p58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</a:t>
            </a:r>
            <a:endParaRPr/>
          </a:p>
        </p:txBody>
      </p:sp>
      <p:sp>
        <p:nvSpPr>
          <p:cNvPr id="594" name="Google Shape;594;p58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talk about this achievement</a:t>
            </a:r>
            <a:endParaRPr sz="1200"/>
          </a:p>
        </p:txBody>
      </p:sp>
      <p:sp>
        <p:nvSpPr>
          <p:cNvPr id="595" name="Google Shape;595;p58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JUPITER</a:t>
            </a:r>
            <a:endParaRPr/>
          </a:p>
        </p:txBody>
      </p:sp>
      <p:sp>
        <p:nvSpPr>
          <p:cNvPr id="596" name="Google Shape;596;p58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talk about this achievement</a:t>
            </a:r>
            <a:endParaRPr sz="1200"/>
          </a:p>
        </p:txBody>
      </p:sp>
      <p:sp>
        <p:nvSpPr>
          <p:cNvPr id="597" name="Google Shape;597;p58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598" name="Google Shape;598;p58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talk about this achievement</a:t>
            </a:r>
            <a:endParaRPr sz="1200"/>
          </a:p>
        </p:txBody>
      </p:sp>
      <p:sp>
        <p:nvSpPr>
          <p:cNvPr id="599" name="Google Shape;599;p58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MARS</a:t>
            </a:r>
            <a:endParaRPr/>
          </a:p>
        </p:txBody>
      </p:sp>
      <p:sp>
        <p:nvSpPr>
          <p:cNvPr id="600" name="Google Shape;600;p58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talk about this achievement</a:t>
            </a:r>
            <a:endParaRPr sz="1200"/>
          </a:p>
        </p:txBody>
      </p:sp>
      <p:grpSp>
        <p:nvGrpSpPr>
          <p:cNvPr id="601" name="Google Shape;601;p58"/>
          <p:cNvGrpSpPr/>
          <p:nvPr/>
        </p:nvGrpSpPr>
        <p:grpSpPr>
          <a:xfrm>
            <a:off x="2789876" y="1565731"/>
            <a:ext cx="3540479" cy="1948724"/>
            <a:chOff x="2789876" y="1679890"/>
            <a:chExt cx="3540479" cy="1948724"/>
          </a:xfrm>
        </p:grpSpPr>
        <p:grpSp>
          <p:nvGrpSpPr>
            <p:cNvPr id="602" name="Google Shape;602;p58"/>
            <p:cNvGrpSpPr/>
            <p:nvPr/>
          </p:nvGrpSpPr>
          <p:grpSpPr>
            <a:xfrm>
              <a:off x="2789876" y="1679890"/>
              <a:ext cx="430341" cy="432332"/>
              <a:chOff x="-12199250" y="2530225"/>
              <a:chExt cx="352075" cy="353675"/>
            </a:xfrm>
          </p:grpSpPr>
          <p:sp>
            <p:nvSpPr>
              <p:cNvPr id="603" name="Google Shape;603;p58"/>
              <p:cNvSpPr/>
              <p:nvPr/>
            </p:nvSpPr>
            <p:spPr>
              <a:xfrm>
                <a:off x="-12055900" y="2530225"/>
                <a:ext cx="63025" cy="62250"/>
              </a:xfrm>
              <a:custGeom>
                <a:rect b="b" l="l" r="r" t="t"/>
                <a:pathLst>
                  <a:path extrusionOk="0" h="2490" w="2521">
                    <a:moveTo>
                      <a:pt x="1292" y="883"/>
                    </a:moveTo>
                    <a:cubicBezTo>
                      <a:pt x="1512" y="883"/>
                      <a:pt x="1733" y="1072"/>
                      <a:pt x="1733" y="1292"/>
                    </a:cubicBezTo>
                    <a:cubicBezTo>
                      <a:pt x="1701" y="1513"/>
                      <a:pt x="1544" y="1702"/>
                      <a:pt x="1292" y="1702"/>
                    </a:cubicBezTo>
                    <a:cubicBezTo>
                      <a:pt x="1071" y="1702"/>
                      <a:pt x="914" y="1513"/>
                      <a:pt x="914" y="1292"/>
                    </a:cubicBezTo>
                    <a:cubicBezTo>
                      <a:pt x="914" y="1072"/>
                      <a:pt x="1103" y="883"/>
                      <a:pt x="1292" y="883"/>
                    </a:cubicBezTo>
                    <a:close/>
                    <a:moveTo>
                      <a:pt x="1260" y="1"/>
                    </a:moveTo>
                    <a:cubicBezTo>
                      <a:pt x="567" y="1"/>
                      <a:pt x="0" y="568"/>
                      <a:pt x="0" y="1261"/>
                    </a:cubicBezTo>
                    <a:cubicBezTo>
                      <a:pt x="0" y="1923"/>
                      <a:pt x="567" y="2490"/>
                      <a:pt x="1260" y="2490"/>
                    </a:cubicBezTo>
                    <a:cubicBezTo>
                      <a:pt x="1985" y="2490"/>
                      <a:pt x="2520" y="1923"/>
                      <a:pt x="2520" y="1261"/>
                    </a:cubicBezTo>
                    <a:cubicBezTo>
                      <a:pt x="2520" y="599"/>
                      <a:pt x="1985" y="1"/>
                      <a:pt x="12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58"/>
              <p:cNvSpPr/>
              <p:nvPr/>
            </p:nvSpPr>
            <p:spPr>
              <a:xfrm>
                <a:off x="-12116550" y="2592450"/>
                <a:ext cx="185900" cy="291450"/>
              </a:xfrm>
              <a:custGeom>
                <a:rect b="b" l="l" r="r" t="t"/>
                <a:pathLst>
                  <a:path extrusionOk="0" h="11658" w="7436">
                    <a:moveTo>
                      <a:pt x="5135" y="851"/>
                    </a:moveTo>
                    <a:cubicBezTo>
                      <a:pt x="5388" y="1324"/>
                      <a:pt x="5419" y="1891"/>
                      <a:pt x="5230" y="2395"/>
                    </a:cubicBezTo>
                    <a:lnTo>
                      <a:pt x="3938" y="1765"/>
                    </a:lnTo>
                    <a:cubicBezTo>
                      <a:pt x="3875" y="1749"/>
                      <a:pt x="3812" y="1741"/>
                      <a:pt x="3749" y="1741"/>
                    </a:cubicBezTo>
                    <a:cubicBezTo>
                      <a:pt x="3686" y="1741"/>
                      <a:pt x="3623" y="1749"/>
                      <a:pt x="3560" y="1765"/>
                    </a:cubicBezTo>
                    <a:lnTo>
                      <a:pt x="2269" y="2395"/>
                    </a:lnTo>
                    <a:cubicBezTo>
                      <a:pt x="2048" y="1891"/>
                      <a:pt x="2080" y="1324"/>
                      <a:pt x="2300" y="851"/>
                    </a:cubicBezTo>
                    <a:close/>
                    <a:moveTo>
                      <a:pt x="4159" y="2742"/>
                    </a:moveTo>
                    <a:lnTo>
                      <a:pt x="4946" y="3151"/>
                    </a:lnTo>
                    <a:lnTo>
                      <a:pt x="4253" y="7530"/>
                    </a:lnTo>
                    <a:lnTo>
                      <a:pt x="3308" y="7530"/>
                    </a:lnTo>
                    <a:lnTo>
                      <a:pt x="2552" y="3151"/>
                    </a:lnTo>
                    <a:lnTo>
                      <a:pt x="3340" y="2742"/>
                    </a:lnTo>
                    <a:lnTo>
                      <a:pt x="3340" y="4569"/>
                    </a:lnTo>
                    <a:cubicBezTo>
                      <a:pt x="3340" y="4789"/>
                      <a:pt x="3529" y="5010"/>
                      <a:pt x="3718" y="5010"/>
                    </a:cubicBezTo>
                    <a:cubicBezTo>
                      <a:pt x="3970" y="5010"/>
                      <a:pt x="4159" y="4789"/>
                      <a:pt x="4159" y="4569"/>
                    </a:cubicBezTo>
                    <a:lnTo>
                      <a:pt x="4159" y="2742"/>
                    </a:lnTo>
                    <a:close/>
                    <a:moveTo>
                      <a:pt x="5388" y="8318"/>
                    </a:moveTo>
                    <a:cubicBezTo>
                      <a:pt x="5608" y="8318"/>
                      <a:pt x="5766" y="8507"/>
                      <a:pt x="5766" y="8727"/>
                    </a:cubicBezTo>
                    <a:lnTo>
                      <a:pt x="5766" y="9169"/>
                    </a:lnTo>
                    <a:lnTo>
                      <a:pt x="1638" y="9169"/>
                    </a:lnTo>
                    <a:lnTo>
                      <a:pt x="1638" y="8727"/>
                    </a:lnTo>
                    <a:cubicBezTo>
                      <a:pt x="1638" y="8507"/>
                      <a:pt x="1827" y="8318"/>
                      <a:pt x="2080" y="8318"/>
                    </a:cubicBezTo>
                    <a:close/>
                    <a:moveTo>
                      <a:pt x="6207" y="9956"/>
                    </a:moveTo>
                    <a:cubicBezTo>
                      <a:pt x="6459" y="9956"/>
                      <a:pt x="6616" y="10145"/>
                      <a:pt x="6616" y="10397"/>
                    </a:cubicBezTo>
                    <a:lnTo>
                      <a:pt x="6616" y="10838"/>
                    </a:lnTo>
                    <a:lnTo>
                      <a:pt x="819" y="10838"/>
                    </a:lnTo>
                    <a:lnTo>
                      <a:pt x="819" y="10397"/>
                    </a:lnTo>
                    <a:cubicBezTo>
                      <a:pt x="819" y="10145"/>
                      <a:pt x="1008" y="9956"/>
                      <a:pt x="1260" y="9956"/>
                    </a:cubicBezTo>
                    <a:close/>
                    <a:moveTo>
                      <a:pt x="2080" y="1"/>
                    </a:moveTo>
                    <a:cubicBezTo>
                      <a:pt x="1922" y="1"/>
                      <a:pt x="1796" y="64"/>
                      <a:pt x="1733" y="190"/>
                    </a:cubicBezTo>
                    <a:cubicBezTo>
                      <a:pt x="1134" y="1040"/>
                      <a:pt x="1134" y="2143"/>
                      <a:pt x="1670" y="3057"/>
                    </a:cubicBezTo>
                    <a:lnTo>
                      <a:pt x="2426" y="7530"/>
                    </a:lnTo>
                    <a:lnTo>
                      <a:pt x="2080" y="7530"/>
                    </a:lnTo>
                    <a:cubicBezTo>
                      <a:pt x="1418" y="7530"/>
                      <a:pt x="819" y="8066"/>
                      <a:pt x="819" y="8759"/>
                    </a:cubicBezTo>
                    <a:lnTo>
                      <a:pt x="819" y="9232"/>
                    </a:lnTo>
                    <a:cubicBezTo>
                      <a:pt x="347" y="9389"/>
                      <a:pt x="0" y="9862"/>
                      <a:pt x="0" y="10429"/>
                    </a:cubicBezTo>
                    <a:lnTo>
                      <a:pt x="0" y="11248"/>
                    </a:lnTo>
                    <a:cubicBezTo>
                      <a:pt x="0" y="11500"/>
                      <a:pt x="189" y="11657"/>
                      <a:pt x="378" y="11657"/>
                    </a:cubicBezTo>
                    <a:lnTo>
                      <a:pt x="6994" y="11657"/>
                    </a:lnTo>
                    <a:cubicBezTo>
                      <a:pt x="7246" y="11657"/>
                      <a:pt x="7435" y="11437"/>
                      <a:pt x="7435" y="11248"/>
                    </a:cubicBezTo>
                    <a:lnTo>
                      <a:pt x="7435" y="10429"/>
                    </a:lnTo>
                    <a:cubicBezTo>
                      <a:pt x="7435" y="9862"/>
                      <a:pt x="7089" y="9452"/>
                      <a:pt x="6616" y="9232"/>
                    </a:cubicBezTo>
                    <a:lnTo>
                      <a:pt x="6616" y="8759"/>
                    </a:lnTo>
                    <a:cubicBezTo>
                      <a:pt x="6616" y="8066"/>
                      <a:pt x="6049" y="7530"/>
                      <a:pt x="5388" y="7530"/>
                    </a:cubicBezTo>
                    <a:lnTo>
                      <a:pt x="5041" y="7530"/>
                    </a:lnTo>
                    <a:lnTo>
                      <a:pt x="5766" y="3057"/>
                    </a:lnTo>
                    <a:cubicBezTo>
                      <a:pt x="6333" y="2206"/>
                      <a:pt x="6301" y="1072"/>
                      <a:pt x="5734" y="190"/>
                    </a:cubicBezTo>
                    <a:cubicBezTo>
                      <a:pt x="5671" y="64"/>
                      <a:pt x="5545" y="1"/>
                      <a:pt x="53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8"/>
              <p:cNvSpPr/>
              <p:nvPr/>
            </p:nvSpPr>
            <p:spPr>
              <a:xfrm>
                <a:off x="-11950375" y="2633400"/>
                <a:ext cx="103200" cy="102425"/>
              </a:xfrm>
              <a:custGeom>
                <a:rect b="b" l="l" r="r" t="t"/>
                <a:pathLst>
                  <a:path extrusionOk="0" h="4097" w="4128">
                    <a:moveTo>
                      <a:pt x="2017" y="1324"/>
                    </a:moveTo>
                    <a:lnTo>
                      <a:pt x="2206" y="1671"/>
                    </a:lnTo>
                    <a:cubicBezTo>
                      <a:pt x="2238" y="1734"/>
                      <a:pt x="2332" y="1828"/>
                      <a:pt x="2395" y="1860"/>
                    </a:cubicBezTo>
                    <a:lnTo>
                      <a:pt x="2742" y="2049"/>
                    </a:lnTo>
                    <a:lnTo>
                      <a:pt x="2395" y="2269"/>
                    </a:lnTo>
                    <a:cubicBezTo>
                      <a:pt x="2332" y="2301"/>
                      <a:pt x="2238" y="2364"/>
                      <a:pt x="2206" y="2458"/>
                    </a:cubicBezTo>
                    <a:lnTo>
                      <a:pt x="2017" y="2805"/>
                    </a:lnTo>
                    <a:lnTo>
                      <a:pt x="1797" y="2458"/>
                    </a:lnTo>
                    <a:cubicBezTo>
                      <a:pt x="1765" y="2364"/>
                      <a:pt x="1702" y="2301"/>
                      <a:pt x="1607" y="2269"/>
                    </a:cubicBezTo>
                    <a:lnTo>
                      <a:pt x="1261" y="2049"/>
                    </a:lnTo>
                    <a:lnTo>
                      <a:pt x="1607" y="1860"/>
                    </a:lnTo>
                    <a:cubicBezTo>
                      <a:pt x="1702" y="1828"/>
                      <a:pt x="1765" y="1734"/>
                      <a:pt x="1797" y="1671"/>
                    </a:cubicBezTo>
                    <a:lnTo>
                      <a:pt x="2017" y="1324"/>
                    </a:lnTo>
                    <a:close/>
                    <a:moveTo>
                      <a:pt x="2049" y="1"/>
                    </a:moveTo>
                    <a:cubicBezTo>
                      <a:pt x="1891" y="1"/>
                      <a:pt x="1734" y="95"/>
                      <a:pt x="1702" y="253"/>
                    </a:cubicBezTo>
                    <a:lnTo>
                      <a:pt x="1229" y="1230"/>
                    </a:lnTo>
                    <a:lnTo>
                      <a:pt x="221" y="1702"/>
                    </a:lnTo>
                    <a:cubicBezTo>
                      <a:pt x="64" y="1797"/>
                      <a:pt x="1" y="1891"/>
                      <a:pt x="1" y="2049"/>
                    </a:cubicBezTo>
                    <a:cubicBezTo>
                      <a:pt x="1" y="2206"/>
                      <a:pt x="64" y="2364"/>
                      <a:pt x="221" y="2427"/>
                    </a:cubicBezTo>
                    <a:lnTo>
                      <a:pt x="1229" y="2899"/>
                    </a:lnTo>
                    <a:lnTo>
                      <a:pt x="1702" y="3876"/>
                    </a:lnTo>
                    <a:cubicBezTo>
                      <a:pt x="1765" y="4034"/>
                      <a:pt x="1891" y="4097"/>
                      <a:pt x="2049" y="4097"/>
                    </a:cubicBezTo>
                    <a:cubicBezTo>
                      <a:pt x="2206" y="4097"/>
                      <a:pt x="2364" y="4034"/>
                      <a:pt x="2395" y="3876"/>
                    </a:cubicBezTo>
                    <a:lnTo>
                      <a:pt x="2868" y="2899"/>
                    </a:lnTo>
                    <a:lnTo>
                      <a:pt x="3907" y="2427"/>
                    </a:lnTo>
                    <a:cubicBezTo>
                      <a:pt x="4065" y="2332"/>
                      <a:pt x="4128" y="2206"/>
                      <a:pt x="4128" y="2049"/>
                    </a:cubicBezTo>
                    <a:cubicBezTo>
                      <a:pt x="4128" y="1891"/>
                      <a:pt x="4065" y="1734"/>
                      <a:pt x="3907" y="1702"/>
                    </a:cubicBezTo>
                    <a:lnTo>
                      <a:pt x="2868" y="1230"/>
                    </a:lnTo>
                    <a:lnTo>
                      <a:pt x="2395" y="253"/>
                    </a:lnTo>
                    <a:cubicBezTo>
                      <a:pt x="2332" y="95"/>
                      <a:pt x="2206" y="1"/>
                      <a:pt x="20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58"/>
              <p:cNvSpPr/>
              <p:nvPr/>
            </p:nvSpPr>
            <p:spPr>
              <a:xfrm>
                <a:off x="-12199250" y="2633400"/>
                <a:ext cx="103200" cy="102425"/>
              </a:xfrm>
              <a:custGeom>
                <a:rect b="b" l="l" r="r" t="t"/>
                <a:pathLst>
                  <a:path extrusionOk="0" h="4097" w="4128">
                    <a:moveTo>
                      <a:pt x="2048" y="1324"/>
                    </a:moveTo>
                    <a:lnTo>
                      <a:pt x="2237" y="1671"/>
                    </a:lnTo>
                    <a:cubicBezTo>
                      <a:pt x="2269" y="1734"/>
                      <a:pt x="2363" y="1828"/>
                      <a:pt x="2426" y="1860"/>
                    </a:cubicBezTo>
                    <a:lnTo>
                      <a:pt x="2804" y="2049"/>
                    </a:lnTo>
                    <a:lnTo>
                      <a:pt x="2426" y="2269"/>
                    </a:lnTo>
                    <a:cubicBezTo>
                      <a:pt x="2363" y="2301"/>
                      <a:pt x="2269" y="2364"/>
                      <a:pt x="2237" y="2458"/>
                    </a:cubicBezTo>
                    <a:lnTo>
                      <a:pt x="2048" y="2805"/>
                    </a:lnTo>
                    <a:lnTo>
                      <a:pt x="1859" y="2458"/>
                    </a:lnTo>
                    <a:cubicBezTo>
                      <a:pt x="1796" y="2364"/>
                      <a:pt x="1733" y="2301"/>
                      <a:pt x="1638" y="2269"/>
                    </a:cubicBezTo>
                    <a:lnTo>
                      <a:pt x="1292" y="2049"/>
                    </a:lnTo>
                    <a:lnTo>
                      <a:pt x="1638" y="1860"/>
                    </a:lnTo>
                    <a:cubicBezTo>
                      <a:pt x="1733" y="1828"/>
                      <a:pt x="1796" y="1734"/>
                      <a:pt x="1859" y="1671"/>
                    </a:cubicBezTo>
                    <a:lnTo>
                      <a:pt x="2048" y="1324"/>
                    </a:lnTo>
                    <a:close/>
                    <a:moveTo>
                      <a:pt x="2079" y="1"/>
                    </a:moveTo>
                    <a:cubicBezTo>
                      <a:pt x="1922" y="1"/>
                      <a:pt x="1764" y="95"/>
                      <a:pt x="1733" y="253"/>
                    </a:cubicBezTo>
                    <a:lnTo>
                      <a:pt x="1260" y="1230"/>
                    </a:lnTo>
                    <a:lnTo>
                      <a:pt x="221" y="1702"/>
                    </a:lnTo>
                    <a:cubicBezTo>
                      <a:pt x="63" y="1797"/>
                      <a:pt x="0" y="1891"/>
                      <a:pt x="0" y="2049"/>
                    </a:cubicBezTo>
                    <a:cubicBezTo>
                      <a:pt x="0" y="2206"/>
                      <a:pt x="63" y="2364"/>
                      <a:pt x="221" y="2427"/>
                    </a:cubicBezTo>
                    <a:lnTo>
                      <a:pt x="1260" y="2899"/>
                    </a:lnTo>
                    <a:lnTo>
                      <a:pt x="1733" y="3876"/>
                    </a:lnTo>
                    <a:cubicBezTo>
                      <a:pt x="1796" y="4034"/>
                      <a:pt x="1922" y="4097"/>
                      <a:pt x="2079" y="4097"/>
                    </a:cubicBezTo>
                    <a:cubicBezTo>
                      <a:pt x="2237" y="4097"/>
                      <a:pt x="2395" y="4034"/>
                      <a:pt x="2426" y="3876"/>
                    </a:cubicBezTo>
                    <a:lnTo>
                      <a:pt x="2899" y="2899"/>
                    </a:lnTo>
                    <a:lnTo>
                      <a:pt x="3907" y="2427"/>
                    </a:lnTo>
                    <a:cubicBezTo>
                      <a:pt x="4033" y="2364"/>
                      <a:pt x="4127" y="2206"/>
                      <a:pt x="4127" y="2049"/>
                    </a:cubicBezTo>
                    <a:cubicBezTo>
                      <a:pt x="4127" y="1891"/>
                      <a:pt x="4033" y="1734"/>
                      <a:pt x="3907" y="1702"/>
                    </a:cubicBezTo>
                    <a:lnTo>
                      <a:pt x="2899" y="1230"/>
                    </a:lnTo>
                    <a:lnTo>
                      <a:pt x="2426" y="253"/>
                    </a:lnTo>
                    <a:cubicBezTo>
                      <a:pt x="2363" y="95"/>
                      <a:pt x="2237" y="1"/>
                      <a:pt x="20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7" name="Google Shape;607;p58"/>
            <p:cNvGrpSpPr/>
            <p:nvPr/>
          </p:nvGrpSpPr>
          <p:grpSpPr>
            <a:xfrm>
              <a:off x="5950606" y="1737099"/>
              <a:ext cx="376675" cy="375204"/>
              <a:chOff x="-42062025" y="2316000"/>
              <a:chExt cx="319000" cy="317700"/>
            </a:xfrm>
          </p:grpSpPr>
          <p:sp>
            <p:nvSpPr>
              <p:cNvPr id="608" name="Google Shape;608;p58"/>
              <p:cNvSpPr/>
              <p:nvPr/>
            </p:nvSpPr>
            <p:spPr>
              <a:xfrm>
                <a:off x="-41965150" y="2477075"/>
                <a:ext cx="124475" cy="112675"/>
              </a:xfrm>
              <a:custGeom>
                <a:rect b="b" l="l" r="r" t="t"/>
                <a:pathLst>
                  <a:path extrusionOk="0" h="4507" w="4979">
                    <a:moveTo>
                      <a:pt x="2521" y="1371"/>
                    </a:moveTo>
                    <a:lnTo>
                      <a:pt x="2773" y="1812"/>
                    </a:lnTo>
                    <a:cubicBezTo>
                      <a:pt x="2836" y="1938"/>
                      <a:pt x="2931" y="2001"/>
                      <a:pt x="3088" y="2064"/>
                    </a:cubicBezTo>
                    <a:lnTo>
                      <a:pt x="3592" y="2127"/>
                    </a:lnTo>
                    <a:lnTo>
                      <a:pt x="3151" y="2473"/>
                    </a:lnTo>
                    <a:cubicBezTo>
                      <a:pt x="3088" y="2568"/>
                      <a:pt x="2994" y="2725"/>
                      <a:pt x="3057" y="2851"/>
                    </a:cubicBezTo>
                    <a:lnTo>
                      <a:pt x="3120" y="3355"/>
                    </a:lnTo>
                    <a:lnTo>
                      <a:pt x="2679" y="3103"/>
                    </a:lnTo>
                    <a:cubicBezTo>
                      <a:pt x="2631" y="3072"/>
                      <a:pt x="2568" y="3056"/>
                      <a:pt x="2501" y="3056"/>
                    </a:cubicBezTo>
                    <a:cubicBezTo>
                      <a:pt x="2434" y="3056"/>
                      <a:pt x="2364" y="3072"/>
                      <a:pt x="2301" y="3103"/>
                    </a:cubicBezTo>
                    <a:lnTo>
                      <a:pt x="1860" y="3355"/>
                    </a:lnTo>
                    <a:lnTo>
                      <a:pt x="1954" y="2851"/>
                    </a:lnTo>
                    <a:cubicBezTo>
                      <a:pt x="1986" y="2725"/>
                      <a:pt x="1891" y="2568"/>
                      <a:pt x="1828" y="2473"/>
                    </a:cubicBezTo>
                    <a:lnTo>
                      <a:pt x="1481" y="2127"/>
                    </a:lnTo>
                    <a:lnTo>
                      <a:pt x="1986" y="2064"/>
                    </a:lnTo>
                    <a:cubicBezTo>
                      <a:pt x="2112" y="2064"/>
                      <a:pt x="2206" y="1938"/>
                      <a:pt x="2301" y="1812"/>
                    </a:cubicBezTo>
                    <a:lnTo>
                      <a:pt x="2521" y="1371"/>
                    </a:lnTo>
                    <a:close/>
                    <a:moveTo>
                      <a:pt x="2474" y="0"/>
                    </a:moveTo>
                    <a:cubicBezTo>
                      <a:pt x="2332" y="0"/>
                      <a:pt x="2190" y="79"/>
                      <a:pt x="2112" y="236"/>
                    </a:cubicBezTo>
                    <a:lnTo>
                      <a:pt x="1576" y="1276"/>
                    </a:lnTo>
                    <a:lnTo>
                      <a:pt x="473" y="1434"/>
                    </a:lnTo>
                    <a:cubicBezTo>
                      <a:pt x="127" y="1465"/>
                      <a:pt x="1" y="1906"/>
                      <a:pt x="253" y="2127"/>
                    </a:cubicBezTo>
                    <a:lnTo>
                      <a:pt x="1040" y="2914"/>
                    </a:lnTo>
                    <a:lnTo>
                      <a:pt x="851" y="4017"/>
                    </a:lnTo>
                    <a:cubicBezTo>
                      <a:pt x="802" y="4291"/>
                      <a:pt x="1028" y="4506"/>
                      <a:pt x="1249" y="4506"/>
                    </a:cubicBezTo>
                    <a:cubicBezTo>
                      <a:pt x="1308" y="4506"/>
                      <a:pt x="1366" y="4491"/>
                      <a:pt x="1418" y="4458"/>
                    </a:cubicBezTo>
                    <a:lnTo>
                      <a:pt x="2427" y="3954"/>
                    </a:lnTo>
                    <a:lnTo>
                      <a:pt x="3403" y="4458"/>
                    </a:lnTo>
                    <a:cubicBezTo>
                      <a:pt x="3465" y="4489"/>
                      <a:pt x="3528" y="4503"/>
                      <a:pt x="3589" y="4503"/>
                    </a:cubicBezTo>
                    <a:cubicBezTo>
                      <a:pt x="3839" y="4503"/>
                      <a:pt x="4052" y="4270"/>
                      <a:pt x="4002" y="4017"/>
                    </a:cubicBezTo>
                    <a:lnTo>
                      <a:pt x="3781" y="2914"/>
                    </a:lnTo>
                    <a:lnTo>
                      <a:pt x="4569" y="2127"/>
                    </a:lnTo>
                    <a:cubicBezTo>
                      <a:pt x="4978" y="1906"/>
                      <a:pt x="4821" y="1465"/>
                      <a:pt x="4474" y="1434"/>
                    </a:cubicBezTo>
                    <a:lnTo>
                      <a:pt x="3372" y="1276"/>
                    </a:lnTo>
                    <a:lnTo>
                      <a:pt x="2836" y="236"/>
                    </a:lnTo>
                    <a:cubicBezTo>
                      <a:pt x="2757" y="79"/>
                      <a:pt x="2616" y="0"/>
                      <a:pt x="24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58"/>
              <p:cNvSpPr/>
              <p:nvPr/>
            </p:nvSpPr>
            <p:spPr>
              <a:xfrm>
                <a:off x="-42062025" y="2316000"/>
                <a:ext cx="319000" cy="317700"/>
              </a:xfrm>
              <a:custGeom>
                <a:rect b="b" l="l" r="r" t="t"/>
                <a:pathLst>
                  <a:path extrusionOk="0" h="12708" w="12760">
                    <a:moveTo>
                      <a:pt x="9610" y="851"/>
                    </a:moveTo>
                    <a:lnTo>
                      <a:pt x="8129" y="2615"/>
                    </a:lnTo>
                    <a:cubicBezTo>
                      <a:pt x="8097" y="2584"/>
                      <a:pt x="8034" y="2584"/>
                      <a:pt x="7940" y="2584"/>
                    </a:cubicBezTo>
                    <a:lnTo>
                      <a:pt x="4821" y="2584"/>
                    </a:lnTo>
                    <a:cubicBezTo>
                      <a:pt x="4758" y="2584"/>
                      <a:pt x="4726" y="2584"/>
                      <a:pt x="4632" y="2615"/>
                    </a:cubicBezTo>
                    <a:lnTo>
                      <a:pt x="3183" y="851"/>
                    </a:lnTo>
                    <a:close/>
                    <a:moveTo>
                      <a:pt x="7530" y="3371"/>
                    </a:moveTo>
                    <a:lnTo>
                      <a:pt x="6396" y="4726"/>
                    </a:lnTo>
                    <a:lnTo>
                      <a:pt x="5293" y="3371"/>
                    </a:lnTo>
                    <a:close/>
                    <a:moveTo>
                      <a:pt x="10555" y="1009"/>
                    </a:moveTo>
                    <a:lnTo>
                      <a:pt x="11783" y="2237"/>
                    </a:lnTo>
                    <a:lnTo>
                      <a:pt x="8759" y="5923"/>
                    </a:lnTo>
                    <a:cubicBezTo>
                      <a:pt x="8255" y="5545"/>
                      <a:pt x="7719" y="5262"/>
                      <a:pt x="7121" y="5136"/>
                    </a:cubicBezTo>
                    <a:lnTo>
                      <a:pt x="10555" y="1009"/>
                    </a:lnTo>
                    <a:close/>
                    <a:moveTo>
                      <a:pt x="2269" y="1040"/>
                    </a:moveTo>
                    <a:lnTo>
                      <a:pt x="5703" y="5199"/>
                    </a:lnTo>
                    <a:cubicBezTo>
                      <a:pt x="5104" y="5293"/>
                      <a:pt x="4506" y="5545"/>
                      <a:pt x="4033" y="5986"/>
                    </a:cubicBezTo>
                    <a:cubicBezTo>
                      <a:pt x="3214" y="4947"/>
                      <a:pt x="1040" y="2269"/>
                      <a:pt x="1040" y="2269"/>
                    </a:cubicBezTo>
                    <a:lnTo>
                      <a:pt x="2269" y="1040"/>
                    </a:lnTo>
                    <a:close/>
                    <a:moveTo>
                      <a:pt x="6349" y="5978"/>
                    </a:moveTo>
                    <a:cubicBezTo>
                      <a:pt x="7097" y="5978"/>
                      <a:pt x="7845" y="6254"/>
                      <a:pt x="8412" y="6805"/>
                    </a:cubicBezTo>
                    <a:lnTo>
                      <a:pt x="8538" y="6932"/>
                    </a:lnTo>
                    <a:cubicBezTo>
                      <a:pt x="8633" y="7026"/>
                      <a:pt x="8727" y="7152"/>
                      <a:pt x="8822" y="7278"/>
                    </a:cubicBezTo>
                    <a:cubicBezTo>
                      <a:pt x="9452" y="8097"/>
                      <a:pt x="9484" y="9168"/>
                      <a:pt x="9137" y="10082"/>
                    </a:cubicBezTo>
                    <a:cubicBezTo>
                      <a:pt x="8662" y="11199"/>
                      <a:pt x="7524" y="11885"/>
                      <a:pt x="6358" y="11885"/>
                    </a:cubicBezTo>
                    <a:cubicBezTo>
                      <a:pt x="5978" y="11885"/>
                      <a:pt x="5595" y="11812"/>
                      <a:pt x="5230" y="11657"/>
                    </a:cubicBezTo>
                    <a:cubicBezTo>
                      <a:pt x="3340" y="10870"/>
                      <a:pt x="2805" y="8412"/>
                      <a:pt x="4159" y="6932"/>
                    </a:cubicBezTo>
                    <a:lnTo>
                      <a:pt x="4285" y="6805"/>
                    </a:lnTo>
                    <a:cubicBezTo>
                      <a:pt x="4852" y="6254"/>
                      <a:pt x="5601" y="5978"/>
                      <a:pt x="6349" y="5978"/>
                    </a:cubicBezTo>
                    <a:close/>
                    <a:moveTo>
                      <a:pt x="2269" y="0"/>
                    </a:moveTo>
                    <a:cubicBezTo>
                      <a:pt x="2143" y="0"/>
                      <a:pt x="2048" y="32"/>
                      <a:pt x="1954" y="95"/>
                    </a:cubicBezTo>
                    <a:lnTo>
                      <a:pt x="158" y="1922"/>
                    </a:lnTo>
                    <a:cubicBezTo>
                      <a:pt x="1" y="2080"/>
                      <a:pt x="1" y="2300"/>
                      <a:pt x="95" y="2458"/>
                    </a:cubicBezTo>
                    <a:lnTo>
                      <a:pt x="3372" y="6522"/>
                    </a:lnTo>
                    <a:cubicBezTo>
                      <a:pt x="1985" y="8255"/>
                      <a:pt x="2395" y="10807"/>
                      <a:pt x="4254" y="12035"/>
                    </a:cubicBezTo>
                    <a:cubicBezTo>
                      <a:pt x="4911" y="12489"/>
                      <a:pt x="5659" y="12708"/>
                      <a:pt x="6397" y="12708"/>
                    </a:cubicBezTo>
                    <a:cubicBezTo>
                      <a:pt x="7606" y="12708"/>
                      <a:pt x="8791" y="12122"/>
                      <a:pt x="9515" y="11027"/>
                    </a:cubicBezTo>
                    <a:cubicBezTo>
                      <a:pt x="10429" y="9641"/>
                      <a:pt x="10397" y="7814"/>
                      <a:pt x="9326" y="6522"/>
                    </a:cubicBezTo>
                    <a:lnTo>
                      <a:pt x="12634" y="2458"/>
                    </a:lnTo>
                    <a:cubicBezTo>
                      <a:pt x="12760" y="2300"/>
                      <a:pt x="12760" y="2080"/>
                      <a:pt x="12603" y="1922"/>
                    </a:cubicBezTo>
                    <a:lnTo>
                      <a:pt x="10775" y="95"/>
                    </a:lnTo>
                    <a:cubicBezTo>
                      <a:pt x="10712" y="32"/>
                      <a:pt x="10555" y="0"/>
                      <a:pt x="104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0" name="Google Shape;610;p58"/>
            <p:cNvGrpSpPr/>
            <p:nvPr/>
          </p:nvGrpSpPr>
          <p:grpSpPr>
            <a:xfrm>
              <a:off x="2825015" y="3248650"/>
              <a:ext cx="360081" cy="360025"/>
              <a:chOff x="5648375" y="1427025"/>
              <a:chExt cx="483200" cy="483125"/>
            </a:xfrm>
          </p:grpSpPr>
          <p:sp>
            <p:nvSpPr>
              <p:cNvPr id="611" name="Google Shape;611;p58"/>
              <p:cNvSpPr/>
              <p:nvPr/>
            </p:nvSpPr>
            <p:spPr>
              <a:xfrm>
                <a:off x="5801075" y="1484625"/>
                <a:ext cx="177725" cy="162475"/>
              </a:xfrm>
              <a:custGeom>
                <a:rect b="b" l="l" r="r" t="t"/>
                <a:pathLst>
                  <a:path extrusionOk="0" h="6499" w="7109">
                    <a:moveTo>
                      <a:pt x="3554" y="1845"/>
                    </a:moveTo>
                    <a:lnTo>
                      <a:pt x="3920" y="2582"/>
                    </a:lnTo>
                    <a:cubicBezTo>
                      <a:pt x="4001" y="2751"/>
                      <a:pt x="4161" y="2866"/>
                      <a:pt x="4345" y="2893"/>
                    </a:cubicBezTo>
                    <a:lnTo>
                      <a:pt x="5158" y="3011"/>
                    </a:lnTo>
                    <a:lnTo>
                      <a:pt x="4569" y="3584"/>
                    </a:lnTo>
                    <a:cubicBezTo>
                      <a:pt x="4436" y="3714"/>
                      <a:pt x="4376" y="3901"/>
                      <a:pt x="4406" y="4086"/>
                    </a:cubicBezTo>
                    <a:lnTo>
                      <a:pt x="4545" y="4898"/>
                    </a:lnTo>
                    <a:lnTo>
                      <a:pt x="3820" y="4514"/>
                    </a:lnTo>
                    <a:cubicBezTo>
                      <a:pt x="3737" y="4469"/>
                      <a:pt x="3646" y="4446"/>
                      <a:pt x="3555" y="4446"/>
                    </a:cubicBezTo>
                    <a:cubicBezTo>
                      <a:pt x="3464" y="4446"/>
                      <a:pt x="3373" y="4469"/>
                      <a:pt x="3292" y="4514"/>
                    </a:cubicBezTo>
                    <a:lnTo>
                      <a:pt x="2561" y="4895"/>
                    </a:lnTo>
                    <a:lnTo>
                      <a:pt x="2703" y="4086"/>
                    </a:lnTo>
                    <a:cubicBezTo>
                      <a:pt x="2733" y="3901"/>
                      <a:pt x="2673" y="3714"/>
                      <a:pt x="2540" y="3584"/>
                    </a:cubicBezTo>
                    <a:lnTo>
                      <a:pt x="1951" y="3011"/>
                    </a:lnTo>
                    <a:lnTo>
                      <a:pt x="2763" y="2893"/>
                    </a:lnTo>
                    <a:cubicBezTo>
                      <a:pt x="2947" y="2866"/>
                      <a:pt x="3107" y="2751"/>
                      <a:pt x="3192" y="2582"/>
                    </a:cubicBezTo>
                    <a:lnTo>
                      <a:pt x="3554" y="1845"/>
                    </a:lnTo>
                    <a:close/>
                    <a:moveTo>
                      <a:pt x="3554" y="0"/>
                    </a:moveTo>
                    <a:cubicBezTo>
                      <a:pt x="3353" y="0"/>
                      <a:pt x="3151" y="106"/>
                      <a:pt x="3047" y="317"/>
                    </a:cubicBezTo>
                    <a:lnTo>
                      <a:pt x="2307" y="1815"/>
                    </a:lnTo>
                    <a:lnTo>
                      <a:pt x="653" y="2056"/>
                    </a:lnTo>
                    <a:cubicBezTo>
                      <a:pt x="188" y="2123"/>
                      <a:pt x="0" y="2694"/>
                      <a:pt x="339" y="3023"/>
                    </a:cubicBezTo>
                    <a:lnTo>
                      <a:pt x="1537" y="4188"/>
                    </a:lnTo>
                    <a:lnTo>
                      <a:pt x="1253" y="5837"/>
                    </a:lnTo>
                    <a:cubicBezTo>
                      <a:pt x="1191" y="6202"/>
                      <a:pt x="1480" y="6499"/>
                      <a:pt x="1809" y="6499"/>
                    </a:cubicBezTo>
                    <a:cubicBezTo>
                      <a:pt x="1897" y="6499"/>
                      <a:pt x="1987" y="6478"/>
                      <a:pt x="2075" y="6432"/>
                    </a:cubicBezTo>
                    <a:lnTo>
                      <a:pt x="3554" y="5656"/>
                    </a:lnTo>
                    <a:lnTo>
                      <a:pt x="5034" y="6432"/>
                    </a:lnTo>
                    <a:cubicBezTo>
                      <a:pt x="5121" y="6478"/>
                      <a:pt x="5212" y="6499"/>
                      <a:pt x="5299" y="6499"/>
                    </a:cubicBezTo>
                    <a:cubicBezTo>
                      <a:pt x="5629" y="6499"/>
                      <a:pt x="5917" y="6202"/>
                      <a:pt x="5855" y="5837"/>
                    </a:cubicBezTo>
                    <a:lnTo>
                      <a:pt x="5574" y="4188"/>
                    </a:lnTo>
                    <a:lnTo>
                      <a:pt x="6770" y="3023"/>
                    </a:lnTo>
                    <a:cubicBezTo>
                      <a:pt x="7108" y="2694"/>
                      <a:pt x="6921" y="2123"/>
                      <a:pt x="6456" y="2056"/>
                    </a:cubicBezTo>
                    <a:lnTo>
                      <a:pt x="4801" y="1815"/>
                    </a:lnTo>
                    <a:lnTo>
                      <a:pt x="4062" y="317"/>
                    </a:lnTo>
                    <a:cubicBezTo>
                      <a:pt x="3957" y="106"/>
                      <a:pt x="3756" y="0"/>
                      <a:pt x="3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12" name="Google Shape;612;p58"/>
              <p:cNvSpPr/>
              <p:nvPr/>
            </p:nvSpPr>
            <p:spPr>
              <a:xfrm>
                <a:off x="5648375" y="1427025"/>
                <a:ext cx="483200" cy="483125"/>
              </a:xfrm>
              <a:custGeom>
                <a:rect b="b" l="l" r="r" t="t"/>
                <a:pathLst>
                  <a:path extrusionOk="0" h="19325" w="19328">
                    <a:moveTo>
                      <a:pt x="2265" y="2304"/>
                    </a:moveTo>
                    <a:cubicBezTo>
                      <a:pt x="2890" y="2304"/>
                      <a:pt x="3397" y="2808"/>
                      <a:pt x="3397" y="3437"/>
                    </a:cubicBezTo>
                    <a:lnTo>
                      <a:pt x="3397" y="7398"/>
                    </a:lnTo>
                    <a:lnTo>
                      <a:pt x="3397" y="7474"/>
                    </a:lnTo>
                    <a:lnTo>
                      <a:pt x="1637" y="6299"/>
                    </a:lnTo>
                    <a:cubicBezTo>
                      <a:pt x="1320" y="6088"/>
                      <a:pt x="1129" y="5734"/>
                      <a:pt x="1132" y="5357"/>
                    </a:cubicBezTo>
                    <a:lnTo>
                      <a:pt x="1132" y="3437"/>
                    </a:lnTo>
                    <a:cubicBezTo>
                      <a:pt x="1132" y="2808"/>
                      <a:pt x="1640" y="2304"/>
                      <a:pt x="2265" y="2304"/>
                    </a:cubicBezTo>
                    <a:close/>
                    <a:moveTo>
                      <a:pt x="17060" y="2304"/>
                    </a:moveTo>
                    <a:cubicBezTo>
                      <a:pt x="17685" y="2304"/>
                      <a:pt x="18192" y="2808"/>
                      <a:pt x="18192" y="3437"/>
                    </a:cubicBezTo>
                    <a:lnTo>
                      <a:pt x="18192" y="5357"/>
                    </a:lnTo>
                    <a:cubicBezTo>
                      <a:pt x="18192" y="5737"/>
                      <a:pt x="18005" y="6091"/>
                      <a:pt x="17688" y="6302"/>
                    </a:cubicBezTo>
                    <a:lnTo>
                      <a:pt x="15928" y="7474"/>
                    </a:lnTo>
                    <a:lnTo>
                      <a:pt x="15928" y="7398"/>
                    </a:lnTo>
                    <a:lnTo>
                      <a:pt x="15928" y="3437"/>
                    </a:lnTo>
                    <a:cubicBezTo>
                      <a:pt x="15928" y="2808"/>
                      <a:pt x="16435" y="2304"/>
                      <a:pt x="17060" y="2304"/>
                    </a:cubicBezTo>
                    <a:close/>
                    <a:moveTo>
                      <a:pt x="14795" y="1133"/>
                    </a:moveTo>
                    <a:lnTo>
                      <a:pt x="14795" y="7398"/>
                    </a:lnTo>
                    <a:cubicBezTo>
                      <a:pt x="14795" y="8763"/>
                      <a:pt x="14095" y="9641"/>
                      <a:pt x="12120" y="10759"/>
                    </a:cubicBezTo>
                    <a:cubicBezTo>
                      <a:pt x="11069" y="11354"/>
                      <a:pt x="10372" y="12422"/>
                      <a:pt x="10248" y="13627"/>
                    </a:cubicBezTo>
                    <a:lnTo>
                      <a:pt x="9058" y="13627"/>
                    </a:lnTo>
                    <a:cubicBezTo>
                      <a:pt x="8877" y="12368"/>
                      <a:pt x="8041" y="11269"/>
                      <a:pt x="6791" y="10686"/>
                    </a:cubicBezTo>
                    <a:cubicBezTo>
                      <a:pt x="5332" y="10007"/>
                      <a:pt x="4529" y="8835"/>
                      <a:pt x="4529" y="7398"/>
                    </a:cubicBezTo>
                    <a:lnTo>
                      <a:pt x="4529" y="1133"/>
                    </a:lnTo>
                    <a:close/>
                    <a:moveTo>
                      <a:pt x="11927" y="14759"/>
                    </a:moveTo>
                    <a:cubicBezTo>
                      <a:pt x="12241" y="14759"/>
                      <a:pt x="12495" y="15010"/>
                      <a:pt x="12495" y="15324"/>
                    </a:cubicBezTo>
                    <a:lnTo>
                      <a:pt x="12495" y="15892"/>
                    </a:lnTo>
                    <a:lnTo>
                      <a:pt x="10795" y="15892"/>
                    </a:lnTo>
                    <a:cubicBezTo>
                      <a:pt x="10481" y="15892"/>
                      <a:pt x="10230" y="16142"/>
                      <a:pt x="10230" y="16456"/>
                    </a:cubicBezTo>
                    <a:cubicBezTo>
                      <a:pt x="10230" y="16770"/>
                      <a:pt x="10481" y="17024"/>
                      <a:pt x="10795" y="17024"/>
                    </a:cubicBezTo>
                    <a:lnTo>
                      <a:pt x="13059" y="17024"/>
                    </a:lnTo>
                    <a:cubicBezTo>
                      <a:pt x="13373" y="17024"/>
                      <a:pt x="13627" y="17275"/>
                      <a:pt x="13627" y="17589"/>
                    </a:cubicBezTo>
                    <a:lnTo>
                      <a:pt x="13627" y="18193"/>
                    </a:lnTo>
                    <a:lnTo>
                      <a:pt x="5701" y="18193"/>
                    </a:lnTo>
                    <a:lnTo>
                      <a:pt x="5701" y="17589"/>
                    </a:lnTo>
                    <a:cubicBezTo>
                      <a:pt x="5701" y="17275"/>
                      <a:pt x="5951" y="17024"/>
                      <a:pt x="6265" y="17024"/>
                    </a:cubicBezTo>
                    <a:lnTo>
                      <a:pt x="8530" y="17024"/>
                    </a:lnTo>
                    <a:cubicBezTo>
                      <a:pt x="8844" y="17024"/>
                      <a:pt x="9095" y="16770"/>
                      <a:pt x="9095" y="16456"/>
                    </a:cubicBezTo>
                    <a:cubicBezTo>
                      <a:pt x="9095" y="16142"/>
                      <a:pt x="8844" y="15892"/>
                      <a:pt x="8530" y="15892"/>
                    </a:cubicBezTo>
                    <a:lnTo>
                      <a:pt x="6833" y="15892"/>
                    </a:lnTo>
                    <a:lnTo>
                      <a:pt x="6833" y="15324"/>
                    </a:lnTo>
                    <a:cubicBezTo>
                      <a:pt x="6833" y="15010"/>
                      <a:pt x="7084" y="14759"/>
                      <a:pt x="7398" y="14759"/>
                    </a:cubicBezTo>
                    <a:close/>
                    <a:moveTo>
                      <a:pt x="3965" y="0"/>
                    </a:moveTo>
                    <a:cubicBezTo>
                      <a:pt x="3651" y="0"/>
                      <a:pt x="3397" y="254"/>
                      <a:pt x="3397" y="568"/>
                    </a:cubicBezTo>
                    <a:lnTo>
                      <a:pt x="3397" y="1474"/>
                    </a:lnTo>
                    <a:cubicBezTo>
                      <a:pt x="3032" y="1264"/>
                      <a:pt x="2645" y="1168"/>
                      <a:pt x="2269" y="1168"/>
                    </a:cubicBezTo>
                    <a:cubicBezTo>
                      <a:pt x="1086" y="1168"/>
                      <a:pt x="0" y="2113"/>
                      <a:pt x="0" y="3437"/>
                    </a:cubicBezTo>
                    <a:lnTo>
                      <a:pt x="0" y="5357"/>
                    </a:lnTo>
                    <a:cubicBezTo>
                      <a:pt x="0" y="6115"/>
                      <a:pt x="378" y="6821"/>
                      <a:pt x="1009" y="7241"/>
                    </a:cubicBezTo>
                    <a:lnTo>
                      <a:pt x="3651" y="9001"/>
                    </a:lnTo>
                    <a:cubicBezTo>
                      <a:pt x="3663" y="9010"/>
                      <a:pt x="3678" y="9019"/>
                      <a:pt x="3690" y="9026"/>
                    </a:cubicBezTo>
                    <a:cubicBezTo>
                      <a:pt x="4125" y="10170"/>
                      <a:pt x="5027" y="11112"/>
                      <a:pt x="6314" y="11710"/>
                    </a:cubicBezTo>
                    <a:cubicBezTo>
                      <a:pt x="7156" y="12105"/>
                      <a:pt x="7736" y="12812"/>
                      <a:pt x="7911" y="13627"/>
                    </a:cubicBezTo>
                    <a:lnTo>
                      <a:pt x="7398" y="13627"/>
                    </a:lnTo>
                    <a:cubicBezTo>
                      <a:pt x="6459" y="13627"/>
                      <a:pt x="5701" y="14385"/>
                      <a:pt x="5701" y="15324"/>
                    </a:cubicBezTo>
                    <a:lnTo>
                      <a:pt x="5701" y="15988"/>
                    </a:lnTo>
                    <a:cubicBezTo>
                      <a:pt x="5021" y="16227"/>
                      <a:pt x="4569" y="16870"/>
                      <a:pt x="4569" y="17589"/>
                    </a:cubicBezTo>
                    <a:lnTo>
                      <a:pt x="4569" y="18760"/>
                    </a:lnTo>
                    <a:cubicBezTo>
                      <a:pt x="4569" y="19071"/>
                      <a:pt x="4819" y="19325"/>
                      <a:pt x="5133" y="19325"/>
                    </a:cubicBezTo>
                    <a:lnTo>
                      <a:pt x="14191" y="19325"/>
                    </a:lnTo>
                    <a:cubicBezTo>
                      <a:pt x="14506" y="19325"/>
                      <a:pt x="14759" y="19071"/>
                      <a:pt x="14759" y="18760"/>
                    </a:cubicBezTo>
                    <a:lnTo>
                      <a:pt x="14759" y="17589"/>
                    </a:lnTo>
                    <a:cubicBezTo>
                      <a:pt x="14756" y="16870"/>
                      <a:pt x="14303" y="16227"/>
                      <a:pt x="13627" y="15988"/>
                    </a:cubicBezTo>
                    <a:lnTo>
                      <a:pt x="13627" y="15324"/>
                    </a:lnTo>
                    <a:cubicBezTo>
                      <a:pt x="13624" y="14385"/>
                      <a:pt x="12866" y="13627"/>
                      <a:pt x="11927" y="13627"/>
                    </a:cubicBezTo>
                    <a:lnTo>
                      <a:pt x="11389" y="13627"/>
                    </a:lnTo>
                    <a:cubicBezTo>
                      <a:pt x="11507" y="12833"/>
                      <a:pt x="11981" y="12139"/>
                      <a:pt x="12679" y="11743"/>
                    </a:cubicBezTo>
                    <a:cubicBezTo>
                      <a:pt x="14044" y="10973"/>
                      <a:pt x="15088" y="10170"/>
                      <a:pt x="15593" y="9047"/>
                    </a:cubicBezTo>
                    <a:cubicBezTo>
                      <a:pt x="15623" y="9035"/>
                      <a:pt x="15650" y="9019"/>
                      <a:pt x="15677" y="9001"/>
                    </a:cubicBezTo>
                    <a:lnTo>
                      <a:pt x="18319" y="7241"/>
                    </a:lnTo>
                    <a:cubicBezTo>
                      <a:pt x="18947" y="6821"/>
                      <a:pt x="19328" y="6115"/>
                      <a:pt x="19328" y="5357"/>
                    </a:cubicBezTo>
                    <a:lnTo>
                      <a:pt x="19328" y="3437"/>
                    </a:lnTo>
                    <a:cubicBezTo>
                      <a:pt x="19325" y="2113"/>
                      <a:pt x="18239" y="1168"/>
                      <a:pt x="17057" y="1168"/>
                    </a:cubicBezTo>
                    <a:cubicBezTo>
                      <a:pt x="16681" y="1168"/>
                      <a:pt x="16295" y="1264"/>
                      <a:pt x="15931" y="1474"/>
                    </a:cubicBezTo>
                    <a:lnTo>
                      <a:pt x="15931" y="568"/>
                    </a:lnTo>
                    <a:cubicBezTo>
                      <a:pt x="15931" y="254"/>
                      <a:pt x="15677" y="0"/>
                      <a:pt x="153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613" name="Google Shape;613;p58"/>
            <p:cNvGrpSpPr/>
            <p:nvPr/>
          </p:nvGrpSpPr>
          <p:grpSpPr>
            <a:xfrm>
              <a:off x="5947526" y="3242610"/>
              <a:ext cx="382830" cy="386003"/>
              <a:chOff x="-61782550" y="2664925"/>
              <a:chExt cx="316650" cy="319275"/>
            </a:xfrm>
          </p:grpSpPr>
          <p:sp>
            <p:nvSpPr>
              <p:cNvPr id="614" name="Google Shape;614;p58"/>
              <p:cNvSpPr/>
              <p:nvPr/>
            </p:nvSpPr>
            <p:spPr>
              <a:xfrm>
                <a:off x="-61782550" y="2664925"/>
                <a:ext cx="316650" cy="319275"/>
              </a:xfrm>
              <a:custGeom>
                <a:rect b="b" l="l" r="r" t="t"/>
                <a:pathLst>
                  <a:path extrusionOk="0" h="12771" w="12666">
                    <a:moveTo>
                      <a:pt x="10208" y="851"/>
                    </a:moveTo>
                    <a:cubicBezTo>
                      <a:pt x="10366" y="1670"/>
                      <a:pt x="10996" y="2300"/>
                      <a:pt x="11815" y="2457"/>
                    </a:cubicBezTo>
                    <a:lnTo>
                      <a:pt x="11815" y="6679"/>
                    </a:lnTo>
                    <a:lnTo>
                      <a:pt x="11783" y="6679"/>
                    </a:lnTo>
                    <a:cubicBezTo>
                      <a:pt x="10964" y="6837"/>
                      <a:pt x="10334" y="7467"/>
                      <a:pt x="10177" y="8286"/>
                    </a:cubicBezTo>
                    <a:lnTo>
                      <a:pt x="9011" y="8286"/>
                    </a:lnTo>
                    <a:cubicBezTo>
                      <a:pt x="9105" y="8002"/>
                      <a:pt x="9168" y="7719"/>
                      <a:pt x="9168" y="7467"/>
                    </a:cubicBezTo>
                    <a:cubicBezTo>
                      <a:pt x="9168" y="6081"/>
                      <a:pt x="8066" y="4978"/>
                      <a:pt x="6711" y="4978"/>
                    </a:cubicBezTo>
                    <a:cubicBezTo>
                      <a:pt x="5325" y="4978"/>
                      <a:pt x="4222" y="6081"/>
                      <a:pt x="4222" y="7467"/>
                    </a:cubicBezTo>
                    <a:cubicBezTo>
                      <a:pt x="4222" y="7719"/>
                      <a:pt x="4254" y="8002"/>
                      <a:pt x="4380" y="8286"/>
                    </a:cubicBezTo>
                    <a:lnTo>
                      <a:pt x="2395" y="8286"/>
                    </a:lnTo>
                    <a:cubicBezTo>
                      <a:pt x="2237" y="7467"/>
                      <a:pt x="1607" y="6837"/>
                      <a:pt x="788" y="6679"/>
                    </a:cubicBezTo>
                    <a:lnTo>
                      <a:pt x="788" y="2457"/>
                    </a:lnTo>
                    <a:cubicBezTo>
                      <a:pt x="1607" y="2300"/>
                      <a:pt x="2237" y="1670"/>
                      <a:pt x="2395" y="851"/>
                    </a:cubicBezTo>
                    <a:close/>
                    <a:moveTo>
                      <a:pt x="6711" y="5797"/>
                    </a:moveTo>
                    <a:cubicBezTo>
                      <a:pt x="7593" y="5797"/>
                      <a:pt x="8349" y="6553"/>
                      <a:pt x="8349" y="7467"/>
                    </a:cubicBezTo>
                    <a:cubicBezTo>
                      <a:pt x="8349" y="8349"/>
                      <a:pt x="7593" y="9105"/>
                      <a:pt x="6711" y="9105"/>
                    </a:cubicBezTo>
                    <a:cubicBezTo>
                      <a:pt x="5797" y="9105"/>
                      <a:pt x="5041" y="8349"/>
                      <a:pt x="5041" y="7467"/>
                    </a:cubicBezTo>
                    <a:cubicBezTo>
                      <a:pt x="5041" y="6553"/>
                      <a:pt x="5797" y="5797"/>
                      <a:pt x="6711" y="5797"/>
                    </a:cubicBezTo>
                    <a:close/>
                    <a:moveTo>
                      <a:pt x="7530" y="9767"/>
                    </a:moveTo>
                    <a:lnTo>
                      <a:pt x="7530" y="11468"/>
                    </a:lnTo>
                    <a:lnTo>
                      <a:pt x="6932" y="11090"/>
                    </a:lnTo>
                    <a:cubicBezTo>
                      <a:pt x="6853" y="11043"/>
                      <a:pt x="6774" y="11019"/>
                      <a:pt x="6695" y="11019"/>
                    </a:cubicBezTo>
                    <a:cubicBezTo>
                      <a:pt x="6616" y="11019"/>
                      <a:pt x="6538" y="11043"/>
                      <a:pt x="6459" y="11090"/>
                    </a:cubicBezTo>
                    <a:lnTo>
                      <a:pt x="5860" y="11468"/>
                    </a:lnTo>
                    <a:lnTo>
                      <a:pt x="5860" y="9767"/>
                    </a:lnTo>
                    <a:cubicBezTo>
                      <a:pt x="6144" y="9861"/>
                      <a:pt x="6427" y="9924"/>
                      <a:pt x="6711" y="9924"/>
                    </a:cubicBezTo>
                    <a:cubicBezTo>
                      <a:pt x="6995" y="9924"/>
                      <a:pt x="7247" y="9893"/>
                      <a:pt x="7530" y="9767"/>
                    </a:cubicBezTo>
                    <a:close/>
                    <a:moveTo>
                      <a:pt x="2048" y="0"/>
                    </a:moveTo>
                    <a:cubicBezTo>
                      <a:pt x="1828" y="0"/>
                      <a:pt x="1670" y="221"/>
                      <a:pt x="1670" y="441"/>
                    </a:cubicBezTo>
                    <a:cubicBezTo>
                      <a:pt x="1670" y="1103"/>
                      <a:pt x="1103" y="1670"/>
                      <a:pt x="410" y="1670"/>
                    </a:cubicBezTo>
                    <a:cubicBezTo>
                      <a:pt x="158" y="1670"/>
                      <a:pt x="0" y="1859"/>
                      <a:pt x="0" y="2111"/>
                    </a:cubicBezTo>
                    <a:lnTo>
                      <a:pt x="0" y="7057"/>
                    </a:lnTo>
                    <a:cubicBezTo>
                      <a:pt x="0" y="7278"/>
                      <a:pt x="189" y="7498"/>
                      <a:pt x="410" y="7498"/>
                    </a:cubicBezTo>
                    <a:cubicBezTo>
                      <a:pt x="1072" y="7498"/>
                      <a:pt x="1670" y="8034"/>
                      <a:pt x="1670" y="8758"/>
                    </a:cubicBezTo>
                    <a:cubicBezTo>
                      <a:pt x="1670" y="8979"/>
                      <a:pt x="1859" y="9136"/>
                      <a:pt x="2048" y="9136"/>
                    </a:cubicBezTo>
                    <a:lnTo>
                      <a:pt x="4884" y="9136"/>
                    </a:lnTo>
                    <a:lnTo>
                      <a:pt x="5073" y="9326"/>
                    </a:lnTo>
                    <a:lnTo>
                      <a:pt x="5073" y="12318"/>
                    </a:lnTo>
                    <a:cubicBezTo>
                      <a:pt x="5073" y="12562"/>
                      <a:pt x="5298" y="12749"/>
                      <a:pt x="5517" y="12749"/>
                    </a:cubicBezTo>
                    <a:cubicBezTo>
                      <a:pt x="5581" y="12749"/>
                      <a:pt x="5645" y="12732"/>
                      <a:pt x="5703" y="12697"/>
                    </a:cubicBezTo>
                    <a:lnTo>
                      <a:pt x="6743" y="12003"/>
                    </a:lnTo>
                    <a:lnTo>
                      <a:pt x="7782" y="12697"/>
                    </a:lnTo>
                    <a:cubicBezTo>
                      <a:pt x="7850" y="12747"/>
                      <a:pt x="7926" y="12771"/>
                      <a:pt x="8002" y="12771"/>
                    </a:cubicBezTo>
                    <a:cubicBezTo>
                      <a:pt x="8210" y="12771"/>
                      <a:pt x="8412" y="12595"/>
                      <a:pt x="8412" y="12318"/>
                    </a:cubicBezTo>
                    <a:lnTo>
                      <a:pt x="8412" y="9262"/>
                    </a:lnTo>
                    <a:lnTo>
                      <a:pt x="8601" y="9073"/>
                    </a:lnTo>
                    <a:lnTo>
                      <a:pt x="10618" y="9073"/>
                    </a:lnTo>
                    <a:cubicBezTo>
                      <a:pt x="10838" y="9073"/>
                      <a:pt x="10996" y="8884"/>
                      <a:pt x="10996" y="8664"/>
                    </a:cubicBezTo>
                    <a:cubicBezTo>
                      <a:pt x="10996" y="8002"/>
                      <a:pt x="11563" y="7404"/>
                      <a:pt x="12224" y="7404"/>
                    </a:cubicBezTo>
                    <a:cubicBezTo>
                      <a:pt x="12445" y="7404"/>
                      <a:pt x="12665" y="7215"/>
                      <a:pt x="12665" y="6994"/>
                    </a:cubicBezTo>
                    <a:lnTo>
                      <a:pt x="12665" y="2016"/>
                    </a:lnTo>
                    <a:cubicBezTo>
                      <a:pt x="12602" y="1827"/>
                      <a:pt x="12445" y="1670"/>
                      <a:pt x="12224" y="1670"/>
                    </a:cubicBezTo>
                    <a:cubicBezTo>
                      <a:pt x="11531" y="1670"/>
                      <a:pt x="10996" y="1103"/>
                      <a:pt x="10996" y="441"/>
                    </a:cubicBezTo>
                    <a:cubicBezTo>
                      <a:pt x="10996" y="221"/>
                      <a:pt x="10807" y="0"/>
                      <a:pt x="105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58"/>
              <p:cNvSpPr/>
              <p:nvPr/>
            </p:nvSpPr>
            <p:spPr>
              <a:xfrm>
                <a:off x="-61701425" y="2705875"/>
                <a:ext cx="151250" cy="21275"/>
              </a:xfrm>
              <a:custGeom>
                <a:rect b="b" l="l" r="r" t="t"/>
                <a:pathLst>
                  <a:path extrusionOk="0" h="851" w="6050">
                    <a:moveTo>
                      <a:pt x="410" y="0"/>
                    </a:moveTo>
                    <a:cubicBezTo>
                      <a:pt x="189" y="0"/>
                      <a:pt x="0" y="189"/>
                      <a:pt x="0" y="410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5671" y="851"/>
                    </a:lnTo>
                    <a:cubicBezTo>
                      <a:pt x="5892" y="851"/>
                      <a:pt x="6049" y="662"/>
                      <a:pt x="6049" y="410"/>
                    </a:cubicBezTo>
                    <a:cubicBezTo>
                      <a:pt x="6049" y="189"/>
                      <a:pt x="5860" y="0"/>
                      <a:pt x="5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58"/>
              <p:cNvSpPr/>
              <p:nvPr/>
            </p:nvSpPr>
            <p:spPr>
              <a:xfrm>
                <a:off x="-61742375" y="2747625"/>
                <a:ext cx="233925" cy="22075"/>
              </a:xfrm>
              <a:custGeom>
                <a:rect b="b" l="l" r="r" t="t"/>
                <a:pathLst>
                  <a:path extrusionOk="0" h="883" w="9357">
                    <a:moveTo>
                      <a:pt x="410" y="0"/>
                    </a:moveTo>
                    <a:cubicBezTo>
                      <a:pt x="158" y="0"/>
                      <a:pt x="0" y="221"/>
                      <a:pt x="0" y="441"/>
                    </a:cubicBezTo>
                    <a:cubicBezTo>
                      <a:pt x="0" y="693"/>
                      <a:pt x="221" y="882"/>
                      <a:pt x="410" y="882"/>
                    </a:cubicBezTo>
                    <a:lnTo>
                      <a:pt x="8948" y="882"/>
                    </a:lnTo>
                    <a:cubicBezTo>
                      <a:pt x="9200" y="882"/>
                      <a:pt x="9357" y="693"/>
                      <a:pt x="9357" y="441"/>
                    </a:cubicBezTo>
                    <a:cubicBezTo>
                      <a:pt x="9357" y="221"/>
                      <a:pt x="9137" y="0"/>
                      <a:pt x="8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59"/>
          <p:cNvGrpSpPr/>
          <p:nvPr/>
        </p:nvGrpSpPr>
        <p:grpSpPr>
          <a:xfrm>
            <a:off x="2042561" y="870372"/>
            <a:ext cx="5000779" cy="3465161"/>
            <a:chOff x="2042561" y="870372"/>
            <a:chExt cx="5000779" cy="3465161"/>
          </a:xfrm>
        </p:grpSpPr>
        <p:grpSp>
          <p:nvGrpSpPr>
            <p:cNvPr id="622" name="Google Shape;622;p59"/>
            <p:cNvGrpSpPr/>
            <p:nvPr/>
          </p:nvGrpSpPr>
          <p:grpSpPr>
            <a:xfrm>
              <a:off x="3022376" y="870372"/>
              <a:ext cx="2580574" cy="3465161"/>
              <a:chOff x="3559326" y="365797"/>
              <a:chExt cx="2580574" cy="3465161"/>
            </a:xfrm>
          </p:grpSpPr>
          <p:sp>
            <p:nvSpPr>
              <p:cNvPr id="623" name="Google Shape;623;p59"/>
              <p:cNvSpPr/>
              <p:nvPr/>
            </p:nvSpPr>
            <p:spPr>
              <a:xfrm rot="5400000">
                <a:off x="3451197" y="2315678"/>
                <a:ext cx="1623409" cy="1407151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59"/>
              <p:cNvSpPr/>
              <p:nvPr/>
            </p:nvSpPr>
            <p:spPr>
              <a:xfrm rot="5400000">
                <a:off x="3939713" y="509804"/>
                <a:ext cx="2162069" cy="1874055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59"/>
              <p:cNvSpPr/>
              <p:nvPr/>
            </p:nvSpPr>
            <p:spPr>
              <a:xfrm rot="5400000">
                <a:off x="4999843" y="2392385"/>
                <a:ext cx="1221410" cy="1058703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26" name="Google Shape;626;p59"/>
            <p:cNvCxnSpPr/>
            <p:nvPr/>
          </p:nvCxnSpPr>
          <p:spPr>
            <a:xfrm>
              <a:off x="5421704" y="1415336"/>
              <a:ext cx="1119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59"/>
            <p:cNvCxnSpPr/>
            <p:nvPr/>
          </p:nvCxnSpPr>
          <p:spPr>
            <a:xfrm rot="10800000">
              <a:off x="2042561" y="3111736"/>
              <a:ext cx="990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59"/>
            <p:cNvCxnSpPr/>
            <p:nvPr/>
          </p:nvCxnSpPr>
          <p:spPr>
            <a:xfrm>
              <a:off x="6446339" y="3138882"/>
              <a:ext cx="597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59"/>
            <p:cNvCxnSpPr/>
            <p:nvPr/>
          </p:nvCxnSpPr>
          <p:spPr>
            <a:xfrm>
              <a:off x="5068868" y="4027789"/>
              <a:ext cx="0" cy="305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0" name="Google Shape;630;p59"/>
          <p:cNvSpPr/>
          <p:nvPr/>
        </p:nvSpPr>
        <p:spPr>
          <a:xfrm rot="5400000">
            <a:off x="5647349" y="2973635"/>
            <a:ext cx="859508" cy="744942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9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SIZE</a:t>
            </a:r>
            <a:endParaRPr/>
          </a:p>
        </p:txBody>
      </p:sp>
      <p:sp>
        <p:nvSpPr>
          <p:cNvPr id="632" name="Google Shape;632;p59"/>
          <p:cNvSpPr txBox="1"/>
          <p:nvPr/>
        </p:nvSpPr>
        <p:spPr>
          <a:xfrm>
            <a:off x="1947551" y="3111725"/>
            <a:ext cx="744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1200"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33" name="Google Shape;633;p59"/>
          <p:cNvSpPr txBox="1"/>
          <p:nvPr/>
        </p:nvSpPr>
        <p:spPr>
          <a:xfrm>
            <a:off x="5277775" y="1415326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1200"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34" name="Google Shape;634;p59"/>
          <p:cNvSpPr txBox="1"/>
          <p:nvPr/>
        </p:nvSpPr>
        <p:spPr>
          <a:xfrm>
            <a:off x="6386662" y="3132082"/>
            <a:ext cx="744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sz="1200"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35" name="Google Shape;635;p59"/>
          <p:cNvSpPr txBox="1"/>
          <p:nvPr/>
        </p:nvSpPr>
        <p:spPr>
          <a:xfrm>
            <a:off x="5068874" y="4070872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sz="1200"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36" name="Google Shape;636;p59"/>
          <p:cNvSpPr txBox="1"/>
          <p:nvPr/>
        </p:nvSpPr>
        <p:spPr>
          <a:xfrm>
            <a:off x="3793649" y="1923546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45</a:t>
            </a:r>
            <a:r>
              <a:rPr lang="es" sz="3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%</a:t>
            </a:r>
            <a:endParaRPr sz="3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7" name="Google Shape;637;p59"/>
          <p:cNvSpPr txBox="1"/>
          <p:nvPr/>
        </p:nvSpPr>
        <p:spPr>
          <a:xfrm>
            <a:off x="3056324" y="3466633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lang="es" sz="3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0%</a:t>
            </a:r>
            <a:endParaRPr sz="3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8" name="Google Shape;638;p59"/>
          <p:cNvSpPr txBox="1"/>
          <p:nvPr/>
        </p:nvSpPr>
        <p:spPr>
          <a:xfrm>
            <a:off x="4436624" y="3355321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</a:t>
            </a:r>
            <a:r>
              <a:rPr lang="es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%</a:t>
            </a:r>
            <a:endParaRPr sz="24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9" name="Google Shape;639;p59"/>
          <p:cNvSpPr txBox="1"/>
          <p:nvPr/>
        </p:nvSpPr>
        <p:spPr>
          <a:xfrm>
            <a:off x="5633249" y="3264125"/>
            <a:ext cx="887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r>
              <a:rPr lang="es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%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0"/>
          <p:cNvSpPr txBox="1"/>
          <p:nvPr/>
        </p:nvSpPr>
        <p:spPr>
          <a:xfrm>
            <a:off x="5834513" y="1496588"/>
            <a:ext cx="23085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50,00 </a:t>
            </a:r>
            <a:endParaRPr sz="3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5" name="Google Shape;645;p60"/>
          <p:cNvSpPr txBox="1"/>
          <p:nvPr/>
        </p:nvSpPr>
        <p:spPr>
          <a:xfrm>
            <a:off x="2740832" y="1495105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60%</a:t>
            </a:r>
            <a:endParaRPr sz="3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6" name="Google Shape;646;p60"/>
          <p:cNvSpPr txBox="1"/>
          <p:nvPr/>
        </p:nvSpPr>
        <p:spPr>
          <a:xfrm>
            <a:off x="1356338" y="1495105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40%</a:t>
            </a:r>
            <a:endParaRPr sz="3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7" name="Google Shape;647;p60"/>
          <p:cNvSpPr txBox="1"/>
          <p:nvPr/>
        </p:nvSpPr>
        <p:spPr>
          <a:xfrm>
            <a:off x="7359900" y="4087425"/>
            <a:ext cx="12522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INTEREST 3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48" name="Google Shape;648;p60"/>
          <p:cNvSpPr txBox="1"/>
          <p:nvPr/>
        </p:nvSpPr>
        <p:spPr>
          <a:xfrm>
            <a:off x="7359910" y="3144414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INTEREST 1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49" name="Google Shape;649;p60"/>
          <p:cNvSpPr txBox="1"/>
          <p:nvPr/>
        </p:nvSpPr>
        <p:spPr>
          <a:xfrm>
            <a:off x="7359910" y="3605834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INTEREST 2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650" name="Google Shape;650;p60"/>
          <p:cNvGrpSpPr/>
          <p:nvPr/>
        </p:nvGrpSpPr>
        <p:grpSpPr>
          <a:xfrm>
            <a:off x="6656299" y="3250752"/>
            <a:ext cx="543482" cy="936523"/>
            <a:chOff x="6566689" y="2443038"/>
            <a:chExt cx="515100" cy="887615"/>
          </a:xfrm>
        </p:grpSpPr>
        <p:cxnSp>
          <p:nvCxnSpPr>
            <p:cNvPr id="651" name="Google Shape;651;p60"/>
            <p:cNvCxnSpPr/>
            <p:nvPr/>
          </p:nvCxnSpPr>
          <p:spPr>
            <a:xfrm>
              <a:off x="6566689" y="2443038"/>
              <a:ext cx="515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652" name="Google Shape;652;p60"/>
            <p:cNvCxnSpPr/>
            <p:nvPr/>
          </p:nvCxnSpPr>
          <p:spPr>
            <a:xfrm>
              <a:off x="6566689" y="2883492"/>
              <a:ext cx="515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653" name="Google Shape;653;p60"/>
            <p:cNvCxnSpPr/>
            <p:nvPr/>
          </p:nvCxnSpPr>
          <p:spPr>
            <a:xfrm>
              <a:off x="6566689" y="3330653"/>
              <a:ext cx="515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cxnSp>
        <p:nvCxnSpPr>
          <p:cNvPr id="654" name="Google Shape;654;p60"/>
          <p:cNvCxnSpPr/>
          <p:nvPr/>
        </p:nvCxnSpPr>
        <p:spPr>
          <a:xfrm>
            <a:off x="1356338" y="2424300"/>
            <a:ext cx="267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5" name="Google Shape;655;p60"/>
          <p:cNvGrpSpPr/>
          <p:nvPr/>
        </p:nvGrpSpPr>
        <p:grpSpPr>
          <a:xfrm>
            <a:off x="2278374" y="1579965"/>
            <a:ext cx="295536" cy="334667"/>
            <a:chOff x="-57950750" y="2296300"/>
            <a:chExt cx="279625" cy="316650"/>
          </a:xfrm>
        </p:grpSpPr>
        <p:sp>
          <p:nvSpPr>
            <p:cNvPr id="656" name="Google Shape;656;p60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0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60"/>
          <p:cNvGrpSpPr/>
          <p:nvPr/>
        </p:nvGrpSpPr>
        <p:grpSpPr>
          <a:xfrm>
            <a:off x="3680159" y="1579135"/>
            <a:ext cx="337178" cy="336332"/>
            <a:chOff x="-57578225" y="1904075"/>
            <a:chExt cx="319025" cy="318225"/>
          </a:xfrm>
        </p:grpSpPr>
        <p:sp>
          <p:nvSpPr>
            <p:cNvPr id="661" name="Google Shape;661;p60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0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0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0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65" name="Google Shape;665;p60"/>
          <p:cNvCxnSpPr/>
          <p:nvPr/>
        </p:nvCxnSpPr>
        <p:spPr>
          <a:xfrm>
            <a:off x="1426063" y="4319725"/>
            <a:ext cx="267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60"/>
          <p:cNvCxnSpPr/>
          <p:nvPr/>
        </p:nvCxnSpPr>
        <p:spPr>
          <a:xfrm>
            <a:off x="5219538" y="2414363"/>
            <a:ext cx="267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60"/>
          <p:cNvSpPr txBox="1"/>
          <p:nvPr/>
        </p:nvSpPr>
        <p:spPr>
          <a:xfrm>
            <a:off x="1426073" y="3954325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AGE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68" name="Google Shape;668;p60"/>
          <p:cNvSpPr txBox="1"/>
          <p:nvPr/>
        </p:nvSpPr>
        <p:spPr>
          <a:xfrm>
            <a:off x="5219527" y="2037538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AVERAGE SPEND PER CUSTOMER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69" name="Google Shape;669;p60"/>
          <p:cNvSpPr txBox="1"/>
          <p:nvPr/>
        </p:nvSpPr>
        <p:spPr>
          <a:xfrm>
            <a:off x="1426063" y="3410275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20 - 35</a:t>
            </a:r>
            <a:endParaRPr sz="3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0" name="Google Shape;670;p60"/>
          <p:cNvSpPr txBox="1"/>
          <p:nvPr/>
        </p:nvSpPr>
        <p:spPr>
          <a:xfrm>
            <a:off x="1356352" y="2037538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GENDER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671" name="Google Shape;671;p60"/>
          <p:cNvGrpSpPr/>
          <p:nvPr/>
        </p:nvGrpSpPr>
        <p:grpSpPr>
          <a:xfrm>
            <a:off x="5250260" y="1592776"/>
            <a:ext cx="348568" cy="348541"/>
            <a:chOff x="-66159959" y="1914325"/>
            <a:chExt cx="316650" cy="316625"/>
          </a:xfrm>
        </p:grpSpPr>
        <p:sp>
          <p:nvSpPr>
            <p:cNvPr id="672" name="Google Shape;672;p60"/>
            <p:cNvSpPr/>
            <p:nvPr/>
          </p:nvSpPr>
          <p:spPr>
            <a:xfrm>
              <a:off x="-66052834" y="1949750"/>
              <a:ext cx="103175" cy="247350"/>
            </a:xfrm>
            <a:custGeom>
              <a:rect b="b" l="l" r="r" t="t"/>
              <a:pathLst>
                <a:path extrusionOk="0" h="9894" w="4127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0"/>
            <p:cNvSpPr/>
            <p:nvPr/>
          </p:nvSpPr>
          <p:spPr>
            <a:xfrm>
              <a:off x="-66159959" y="1914325"/>
              <a:ext cx="316650" cy="316625"/>
            </a:xfrm>
            <a:custGeom>
              <a:rect b="b" l="l" r="r" t="t"/>
              <a:pathLst>
                <a:path extrusionOk="0" h="12665" w="12666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Google Shape;674;p60"/>
          <p:cNvSpPr/>
          <p:nvPr/>
        </p:nvSpPr>
        <p:spPr>
          <a:xfrm>
            <a:off x="3014350" y="2948125"/>
            <a:ext cx="527794" cy="351863"/>
          </a:xfrm>
          <a:custGeom>
            <a:rect b="b" l="l" r="r" t="t"/>
            <a:pathLst>
              <a:path extrusionOk="0" h="15916" w="23874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0"/>
          <p:cNvSpPr/>
          <p:nvPr/>
        </p:nvSpPr>
        <p:spPr>
          <a:xfrm>
            <a:off x="3543418" y="3818064"/>
            <a:ext cx="524898" cy="348967"/>
          </a:xfrm>
          <a:custGeom>
            <a:rect b="b" l="l" r="r" t="t"/>
            <a:pathLst>
              <a:path extrusionOk="0" h="15785" w="23743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0"/>
          <p:cNvSpPr/>
          <p:nvPr/>
        </p:nvSpPr>
        <p:spPr>
          <a:xfrm>
            <a:off x="3014350" y="3815477"/>
            <a:ext cx="529099" cy="351553"/>
          </a:xfrm>
          <a:custGeom>
            <a:rect b="b" l="l" r="r" t="t"/>
            <a:pathLst>
              <a:path extrusionOk="0" h="15902" w="23933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0"/>
          <p:cNvSpPr/>
          <p:nvPr/>
        </p:nvSpPr>
        <p:spPr>
          <a:xfrm>
            <a:off x="3542114" y="2948125"/>
            <a:ext cx="526203" cy="351863"/>
          </a:xfrm>
          <a:custGeom>
            <a:rect b="b" l="l" r="r" t="t"/>
            <a:pathLst>
              <a:path extrusionOk="0" h="15916" w="23802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0"/>
          <p:cNvSpPr/>
          <p:nvPr/>
        </p:nvSpPr>
        <p:spPr>
          <a:xfrm>
            <a:off x="3014350" y="3252916"/>
            <a:ext cx="80582" cy="609327"/>
          </a:xfrm>
          <a:custGeom>
            <a:rect b="b" l="l" r="r" t="t"/>
            <a:pathLst>
              <a:path extrusionOk="0" h="27562" w="3645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0"/>
          <p:cNvSpPr/>
          <p:nvPr/>
        </p:nvSpPr>
        <p:spPr>
          <a:xfrm>
            <a:off x="3986446" y="3252916"/>
            <a:ext cx="81864" cy="610919"/>
          </a:xfrm>
          <a:custGeom>
            <a:rect b="b" l="l" r="r" t="t"/>
            <a:pathLst>
              <a:path extrusionOk="0" h="27634" w="3703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0"/>
          <p:cNvSpPr/>
          <p:nvPr/>
        </p:nvSpPr>
        <p:spPr>
          <a:xfrm>
            <a:off x="5686543" y="362679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0"/>
          <p:cNvSpPr/>
          <p:nvPr/>
        </p:nvSpPr>
        <p:spPr>
          <a:xfrm>
            <a:off x="5505625" y="3626793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0"/>
          <p:cNvSpPr/>
          <p:nvPr/>
        </p:nvSpPr>
        <p:spPr>
          <a:xfrm>
            <a:off x="5867818" y="362679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0"/>
          <p:cNvSpPr/>
          <p:nvPr/>
        </p:nvSpPr>
        <p:spPr>
          <a:xfrm>
            <a:off x="6229243" y="362679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6048325" y="3626793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0"/>
          <p:cNvSpPr/>
          <p:nvPr/>
        </p:nvSpPr>
        <p:spPr>
          <a:xfrm>
            <a:off x="6410518" y="362679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5686543" y="410839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0"/>
          <p:cNvSpPr/>
          <p:nvPr/>
        </p:nvSpPr>
        <p:spPr>
          <a:xfrm>
            <a:off x="5505625" y="4108393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5867818" y="410839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0"/>
          <p:cNvSpPr/>
          <p:nvPr/>
        </p:nvSpPr>
        <p:spPr>
          <a:xfrm>
            <a:off x="6229243" y="410839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6048325" y="4108393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0"/>
          <p:cNvSpPr/>
          <p:nvPr/>
        </p:nvSpPr>
        <p:spPr>
          <a:xfrm>
            <a:off x="6410518" y="410839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5686543" y="317600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0"/>
          <p:cNvSpPr/>
          <p:nvPr/>
        </p:nvSpPr>
        <p:spPr>
          <a:xfrm>
            <a:off x="5505625" y="3176006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5867818" y="317600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0"/>
          <p:cNvSpPr/>
          <p:nvPr/>
        </p:nvSpPr>
        <p:spPr>
          <a:xfrm>
            <a:off x="6229243" y="317600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0"/>
          <p:cNvSpPr/>
          <p:nvPr/>
        </p:nvSpPr>
        <p:spPr>
          <a:xfrm>
            <a:off x="6048325" y="3176006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0"/>
          <p:cNvSpPr/>
          <p:nvPr/>
        </p:nvSpPr>
        <p:spPr>
          <a:xfrm>
            <a:off x="6410518" y="317600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0"/>
          <p:cNvSpPr txBox="1"/>
          <p:nvPr>
            <p:ph type="ctrTitle"/>
          </p:nvPr>
        </p:nvSpPr>
        <p:spPr>
          <a:xfrm flipH="1">
            <a:off x="749150" y="500825"/>
            <a:ext cx="5690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TARGET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1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COMPETITORS</a:t>
            </a:r>
            <a:endParaRPr/>
          </a:p>
        </p:txBody>
      </p:sp>
      <p:grpSp>
        <p:nvGrpSpPr>
          <p:cNvPr id="704" name="Google Shape;704;p61"/>
          <p:cNvGrpSpPr/>
          <p:nvPr/>
        </p:nvGrpSpPr>
        <p:grpSpPr>
          <a:xfrm>
            <a:off x="1487050" y="2623175"/>
            <a:ext cx="6169800" cy="1135505"/>
            <a:chOff x="1487050" y="2875242"/>
            <a:chExt cx="6169800" cy="1481608"/>
          </a:xfrm>
        </p:grpSpPr>
        <p:cxnSp>
          <p:nvCxnSpPr>
            <p:cNvPr id="705" name="Google Shape;705;p61"/>
            <p:cNvCxnSpPr/>
            <p:nvPr/>
          </p:nvCxnSpPr>
          <p:spPr>
            <a:xfrm>
              <a:off x="1487050" y="4356850"/>
              <a:ext cx="61698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61"/>
            <p:cNvCxnSpPr/>
            <p:nvPr/>
          </p:nvCxnSpPr>
          <p:spPr>
            <a:xfrm>
              <a:off x="4589000" y="2875242"/>
              <a:ext cx="0" cy="1468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61"/>
            <p:cNvCxnSpPr/>
            <p:nvPr/>
          </p:nvCxnSpPr>
          <p:spPr>
            <a:xfrm>
              <a:off x="2357650" y="3565841"/>
              <a:ext cx="0" cy="778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61"/>
            <p:cNvCxnSpPr/>
            <p:nvPr/>
          </p:nvCxnSpPr>
          <p:spPr>
            <a:xfrm>
              <a:off x="6818750" y="4131081"/>
              <a:ext cx="0" cy="213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9" name="Google Shape;709;p61"/>
          <p:cNvSpPr txBox="1"/>
          <p:nvPr/>
        </p:nvSpPr>
        <p:spPr>
          <a:xfrm>
            <a:off x="6077100" y="3883300"/>
            <a:ext cx="1486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closest planet to the Sun </a:t>
            </a:r>
            <a:endParaRPr sz="1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0" name="Google Shape;710;p61"/>
          <p:cNvSpPr txBox="1"/>
          <p:nvPr/>
        </p:nvSpPr>
        <p:spPr>
          <a:xfrm>
            <a:off x="3815199" y="3883300"/>
            <a:ext cx="1602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1" name="Google Shape;711;p61"/>
          <p:cNvSpPr txBox="1"/>
          <p:nvPr/>
        </p:nvSpPr>
        <p:spPr>
          <a:xfrm>
            <a:off x="1641625" y="3883300"/>
            <a:ext cx="1431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</a:t>
            </a:r>
            <a:endParaRPr sz="1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2" name="Google Shape;712;p61"/>
          <p:cNvSpPr/>
          <p:nvPr/>
        </p:nvSpPr>
        <p:spPr>
          <a:xfrm>
            <a:off x="4061988" y="1451900"/>
            <a:ext cx="527794" cy="351863"/>
          </a:xfrm>
          <a:custGeom>
            <a:rect b="b" l="l" r="r" t="t"/>
            <a:pathLst>
              <a:path extrusionOk="0" h="15916" w="23874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1"/>
          <p:cNvSpPr/>
          <p:nvPr/>
        </p:nvSpPr>
        <p:spPr>
          <a:xfrm>
            <a:off x="4591056" y="2321839"/>
            <a:ext cx="524898" cy="348967"/>
          </a:xfrm>
          <a:custGeom>
            <a:rect b="b" l="l" r="r" t="t"/>
            <a:pathLst>
              <a:path extrusionOk="0" h="15785" w="23743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1"/>
          <p:cNvSpPr/>
          <p:nvPr/>
        </p:nvSpPr>
        <p:spPr>
          <a:xfrm>
            <a:off x="4061988" y="2319252"/>
            <a:ext cx="529099" cy="351553"/>
          </a:xfrm>
          <a:custGeom>
            <a:rect b="b" l="l" r="r" t="t"/>
            <a:pathLst>
              <a:path extrusionOk="0" h="15902" w="23933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1"/>
          <p:cNvSpPr/>
          <p:nvPr/>
        </p:nvSpPr>
        <p:spPr>
          <a:xfrm>
            <a:off x="4589752" y="1451900"/>
            <a:ext cx="526203" cy="351863"/>
          </a:xfrm>
          <a:custGeom>
            <a:rect b="b" l="l" r="r" t="t"/>
            <a:pathLst>
              <a:path extrusionOk="0" h="15916" w="23802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1"/>
          <p:cNvSpPr/>
          <p:nvPr/>
        </p:nvSpPr>
        <p:spPr>
          <a:xfrm>
            <a:off x="4061988" y="1756691"/>
            <a:ext cx="80582" cy="609327"/>
          </a:xfrm>
          <a:custGeom>
            <a:rect b="b" l="l" r="r" t="t"/>
            <a:pathLst>
              <a:path extrusionOk="0" h="27562" w="3645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1"/>
          <p:cNvSpPr/>
          <p:nvPr/>
        </p:nvSpPr>
        <p:spPr>
          <a:xfrm>
            <a:off x="5034083" y="1756691"/>
            <a:ext cx="81864" cy="610919"/>
          </a:xfrm>
          <a:custGeom>
            <a:rect b="b" l="l" r="r" t="t"/>
            <a:pathLst>
              <a:path extrusionOk="0" h="27634" w="3703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1"/>
          <p:cNvSpPr/>
          <p:nvPr/>
        </p:nvSpPr>
        <p:spPr>
          <a:xfrm>
            <a:off x="1830588" y="2001550"/>
            <a:ext cx="527794" cy="351863"/>
          </a:xfrm>
          <a:custGeom>
            <a:rect b="b" l="l" r="r" t="t"/>
            <a:pathLst>
              <a:path extrusionOk="0" h="15916" w="23874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1"/>
          <p:cNvSpPr/>
          <p:nvPr/>
        </p:nvSpPr>
        <p:spPr>
          <a:xfrm>
            <a:off x="2359656" y="2871489"/>
            <a:ext cx="524898" cy="348967"/>
          </a:xfrm>
          <a:custGeom>
            <a:rect b="b" l="l" r="r" t="t"/>
            <a:pathLst>
              <a:path extrusionOk="0" h="15785" w="23743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1"/>
          <p:cNvSpPr/>
          <p:nvPr/>
        </p:nvSpPr>
        <p:spPr>
          <a:xfrm>
            <a:off x="1830588" y="2868902"/>
            <a:ext cx="529099" cy="351553"/>
          </a:xfrm>
          <a:custGeom>
            <a:rect b="b" l="l" r="r" t="t"/>
            <a:pathLst>
              <a:path extrusionOk="0" h="15902" w="23933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2358352" y="2001550"/>
            <a:ext cx="526203" cy="351863"/>
          </a:xfrm>
          <a:custGeom>
            <a:rect b="b" l="l" r="r" t="t"/>
            <a:pathLst>
              <a:path extrusionOk="0" h="15916" w="23802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1830588" y="2306341"/>
            <a:ext cx="80582" cy="609327"/>
          </a:xfrm>
          <a:custGeom>
            <a:rect b="b" l="l" r="r" t="t"/>
            <a:pathLst>
              <a:path extrusionOk="0" h="27562" w="3645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1"/>
          <p:cNvSpPr/>
          <p:nvPr/>
        </p:nvSpPr>
        <p:spPr>
          <a:xfrm>
            <a:off x="2802683" y="2306341"/>
            <a:ext cx="81864" cy="610919"/>
          </a:xfrm>
          <a:custGeom>
            <a:rect b="b" l="l" r="r" t="t"/>
            <a:pathLst>
              <a:path extrusionOk="0" h="27634" w="3703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1"/>
          <p:cNvSpPr/>
          <p:nvPr/>
        </p:nvSpPr>
        <p:spPr>
          <a:xfrm>
            <a:off x="6293363" y="2401900"/>
            <a:ext cx="527794" cy="351863"/>
          </a:xfrm>
          <a:custGeom>
            <a:rect b="b" l="l" r="r" t="t"/>
            <a:pathLst>
              <a:path extrusionOk="0" h="15916" w="23874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1"/>
          <p:cNvSpPr/>
          <p:nvPr/>
        </p:nvSpPr>
        <p:spPr>
          <a:xfrm>
            <a:off x="6822431" y="3271839"/>
            <a:ext cx="524898" cy="348967"/>
          </a:xfrm>
          <a:custGeom>
            <a:rect b="b" l="l" r="r" t="t"/>
            <a:pathLst>
              <a:path extrusionOk="0" h="15785" w="23743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1"/>
          <p:cNvSpPr/>
          <p:nvPr/>
        </p:nvSpPr>
        <p:spPr>
          <a:xfrm>
            <a:off x="6293363" y="3269252"/>
            <a:ext cx="529099" cy="351553"/>
          </a:xfrm>
          <a:custGeom>
            <a:rect b="b" l="l" r="r" t="t"/>
            <a:pathLst>
              <a:path extrusionOk="0" h="15902" w="23933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1"/>
          <p:cNvSpPr/>
          <p:nvPr/>
        </p:nvSpPr>
        <p:spPr>
          <a:xfrm>
            <a:off x="6821127" y="2401900"/>
            <a:ext cx="526203" cy="351863"/>
          </a:xfrm>
          <a:custGeom>
            <a:rect b="b" l="l" r="r" t="t"/>
            <a:pathLst>
              <a:path extrusionOk="0" h="15916" w="23802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1"/>
          <p:cNvSpPr/>
          <p:nvPr/>
        </p:nvSpPr>
        <p:spPr>
          <a:xfrm>
            <a:off x="6293363" y="2706691"/>
            <a:ext cx="80582" cy="609327"/>
          </a:xfrm>
          <a:custGeom>
            <a:rect b="b" l="l" r="r" t="t"/>
            <a:pathLst>
              <a:path extrusionOk="0" h="27562" w="3645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1"/>
          <p:cNvSpPr/>
          <p:nvPr/>
        </p:nvSpPr>
        <p:spPr>
          <a:xfrm>
            <a:off x="7265458" y="2706691"/>
            <a:ext cx="81864" cy="610919"/>
          </a:xfrm>
          <a:custGeom>
            <a:rect b="b" l="l" r="r" t="t"/>
            <a:pathLst>
              <a:path extrusionOk="0" h="27634" w="3703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0" name="Google Shape;730;p61"/>
          <p:cNvGrpSpPr/>
          <p:nvPr/>
        </p:nvGrpSpPr>
        <p:grpSpPr>
          <a:xfrm>
            <a:off x="6653340" y="2877879"/>
            <a:ext cx="332705" cy="333590"/>
            <a:chOff x="-44528075" y="1982825"/>
            <a:chExt cx="300900" cy="301700"/>
          </a:xfrm>
        </p:grpSpPr>
        <p:sp>
          <p:nvSpPr>
            <p:cNvPr id="731" name="Google Shape;731;p61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1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61"/>
          <p:cNvSpPr/>
          <p:nvPr/>
        </p:nvSpPr>
        <p:spPr>
          <a:xfrm>
            <a:off x="4442444" y="1896910"/>
            <a:ext cx="291767" cy="331821"/>
          </a:xfrm>
          <a:custGeom>
            <a:rect b="b" l="l" r="r" t="t"/>
            <a:pathLst>
              <a:path extrusionOk="0" h="12004" w="10555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1"/>
          <p:cNvSpPr/>
          <p:nvPr/>
        </p:nvSpPr>
        <p:spPr>
          <a:xfrm>
            <a:off x="2190147" y="2455264"/>
            <a:ext cx="333562" cy="311807"/>
          </a:xfrm>
          <a:custGeom>
            <a:rect b="b" l="l" r="r" t="t"/>
            <a:pathLst>
              <a:path extrusionOk="0" h="11280" w="12067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309" name="Google Shape;309;p44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VS. SOLUTION</a:t>
            </a:r>
            <a:endParaRPr/>
          </a:p>
        </p:txBody>
      </p:sp>
      <p:sp>
        <p:nvSpPr>
          <p:cNvPr id="310" name="Google Shape;310;p44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311" name="Google Shape;311;p44"/>
          <p:cNvSpPr txBox="1"/>
          <p:nvPr>
            <p:ph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312" name="Google Shape;312;p44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&amp; COMPETITION</a:t>
            </a:r>
            <a:endParaRPr/>
          </a:p>
        </p:txBody>
      </p:sp>
      <p:sp>
        <p:nvSpPr>
          <p:cNvPr id="313" name="Google Shape;313;p44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314" name="Google Shape;314;p44"/>
          <p:cNvSpPr txBox="1"/>
          <p:nvPr>
            <p:ph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15" name="Google Shape;315;p44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</a:t>
            </a:r>
            <a:endParaRPr/>
          </a:p>
        </p:txBody>
      </p:sp>
      <p:sp>
        <p:nvSpPr>
          <p:cNvPr id="316" name="Google Shape;316;p44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317" name="Google Shape;317;p44"/>
          <p:cNvSpPr txBox="1"/>
          <p:nvPr>
            <p:ph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318" name="Google Shape;318;p44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BUSINESS MODEL</a:t>
            </a:r>
            <a:endParaRPr/>
          </a:p>
        </p:txBody>
      </p:sp>
      <p:sp>
        <p:nvSpPr>
          <p:cNvPr id="319" name="Google Shape;319;p44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320" name="Google Shape;320;p44"/>
          <p:cNvSpPr txBox="1"/>
          <p:nvPr>
            <p:ph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BUSINESS MODEL</a:t>
            </a:r>
            <a:endParaRPr/>
          </a:p>
        </p:txBody>
      </p:sp>
      <p:sp>
        <p:nvSpPr>
          <p:cNvPr id="745" name="Google Shape;745;p62"/>
          <p:cNvSpPr txBox="1"/>
          <p:nvPr>
            <p:ph idx="4294967295" type="subTitle"/>
          </p:nvPr>
        </p:nvSpPr>
        <p:spPr>
          <a:xfrm>
            <a:off x="8990125" y="2307150"/>
            <a:ext cx="13812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Mercury is the closest planet to the Sun</a:t>
            </a:r>
            <a:endParaRPr sz="1200"/>
          </a:p>
        </p:txBody>
      </p:sp>
      <p:grpSp>
        <p:nvGrpSpPr>
          <p:cNvPr id="746" name="Google Shape;746;p62"/>
          <p:cNvGrpSpPr/>
          <p:nvPr/>
        </p:nvGrpSpPr>
        <p:grpSpPr>
          <a:xfrm>
            <a:off x="2457787" y="2317237"/>
            <a:ext cx="4228423" cy="979620"/>
            <a:chOff x="2457787" y="2317237"/>
            <a:chExt cx="4228423" cy="979620"/>
          </a:xfrm>
        </p:grpSpPr>
        <p:sp>
          <p:nvSpPr>
            <p:cNvPr id="747" name="Google Shape;747;p62"/>
            <p:cNvSpPr/>
            <p:nvPr/>
          </p:nvSpPr>
          <p:spPr>
            <a:xfrm>
              <a:off x="2457787" y="2317237"/>
              <a:ext cx="2069813" cy="979620"/>
            </a:xfrm>
            <a:custGeom>
              <a:rect b="b" l="l" r="r" t="t"/>
              <a:pathLst>
                <a:path extrusionOk="0" h="16266" w="34368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2"/>
            <p:cNvSpPr/>
            <p:nvPr/>
          </p:nvSpPr>
          <p:spPr>
            <a:xfrm>
              <a:off x="4615554" y="2317237"/>
              <a:ext cx="2070656" cy="979620"/>
            </a:xfrm>
            <a:custGeom>
              <a:rect b="b" l="l" r="r" t="t"/>
              <a:pathLst>
                <a:path extrusionOk="0" h="16266" w="34382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2"/>
            <p:cNvSpPr/>
            <p:nvPr/>
          </p:nvSpPr>
          <p:spPr>
            <a:xfrm>
              <a:off x="3580437" y="2317237"/>
              <a:ext cx="1978512" cy="979620"/>
            </a:xfrm>
            <a:custGeom>
              <a:rect b="b" l="l" r="r" t="t"/>
              <a:pathLst>
                <a:path extrusionOk="0" h="16266" w="32852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50" name="Google Shape;750;p62"/>
          <p:cNvCxnSpPr/>
          <p:nvPr/>
        </p:nvCxnSpPr>
        <p:spPr>
          <a:xfrm>
            <a:off x="3017888" y="3232503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51" name="Google Shape;751;p62"/>
          <p:cNvCxnSpPr/>
          <p:nvPr/>
        </p:nvCxnSpPr>
        <p:spPr>
          <a:xfrm>
            <a:off x="5089316" y="3232503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52" name="Google Shape;752;p62"/>
          <p:cNvCxnSpPr/>
          <p:nvPr/>
        </p:nvCxnSpPr>
        <p:spPr>
          <a:xfrm rot="10800000">
            <a:off x="6125031" y="1918672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53" name="Google Shape;753;p62"/>
          <p:cNvCxnSpPr/>
          <p:nvPr/>
        </p:nvCxnSpPr>
        <p:spPr>
          <a:xfrm rot="10800000">
            <a:off x="4053602" y="1918672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54" name="Google Shape;754;p62"/>
          <p:cNvSpPr txBox="1"/>
          <p:nvPr>
            <p:ph idx="4294967295" type="ctrTitle"/>
          </p:nvPr>
        </p:nvSpPr>
        <p:spPr>
          <a:xfrm>
            <a:off x="2456875" y="3698175"/>
            <a:ext cx="11244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</a:rPr>
              <a:t>MARKETING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755" name="Google Shape;755;p62"/>
          <p:cNvSpPr txBox="1"/>
          <p:nvPr>
            <p:ph idx="4294967295" type="ctrTitle"/>
          </p:nvPr>
        </p:nvSpPr>
        <p:spPr>
          <a:xfrm>
            <a:off x="3491400" y="1540125"/>
            <a:ext cx="11244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</a:rPr>
              <a:t>TRAINING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756" name="Google Shape;756;p62"/>
          <p:cNvSpPr txBox="1"/>
          <p:nvPr>
            <p:ph idx="4294967295" type="ctrTitle"/>
          </p:nvPr>
        </p:nvSpPr>
        <p:spPr>
          <a:xfrm>
            <a:off x="4530699" y="3698175"/>
            <a:ext cx="11244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</a:rPr>
              <a:t>ASSESSMENT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757" name="Google Shape;757;p62"/>
          <p:cNvSpPr txBox="1"/>
          <p:nvPr>
            <p:ph idx="4294967295" type="ctrTitle"/>
          </p:nvPr>
        </p:nvSpPr>
        <p:spPr>
          <a:xfrm>
            <a:off x="5565224" y="1540125"/>
            <a:ext cx="11244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</a:rPr>
              <a:t>TECHNOLOGY</a:t>
            </a:r>
            <a:endParaRPr sz="1600">
              <a:solidFill>
                <a:schemeClr val="accent3"/>
              </a:solidFill>
            </a:endParaRPr>
          </a:p>
        </p:txBody>
      </p:sp>
      <p:grpSp>
        <p:nvGrpSpPr>
          <p:cNvPr id="758" name="Google Shape;758;p62"/>
          <p:cNvGrpSpPr/>
          <p:nvPr/>
        </p:nvGrpSpPr>
        <p:grpSpPr>
          <a:xfrm>
            <a:off x="2814091" y="2606098"/>
            <a:ext cx="3511204" cy="401926"/>
            <a:chOff x="2814091" y="2606098"/>
            <a:chExt cx="3511204" cy="401926"/>
          </a:xfrm>
        </p:grpSpPr>
        <p:grpSp>
          <p:nvGrpSpPr>
            <p:cNvPr id="759" name="Google Shape;759;p62"/>
            <p:cNvGrpSpPr/>
            <p:nvPr/>
          </p:nvGrpSpPr>
          <p:grpSpPr>
            <a:xfrm>
              <a:off x="2814091" y="2606098"/>
              <a:ext cx="400860" cy="401926"/>
              <a:chOff x="-1700225" y="2768875"/>
              <a:chExt cx="291450" cy="292225"/>
            </a:xfrm>
          </p:grpSpPr>
          <p:sp>
            <p:nvSpPr>
              <p:cNvPr id="760" name="Google Shape;760;p62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62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rect b="b" l="l" r="r" t="t"/>
                <a:pathLst>
                  <a:path extrusionOk="0" h="726" w="726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62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62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rect b="b" l="l" r="r" t="t"/>
                <a:pathLst>
                  <a:path extrusionOk="0" h="726" w="695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62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rect b="b" l="l" r="r" t="t"/>
                <a:pathLst>
                  <a:path extrusionOk="0" h="726" w="4821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62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rect b="b" l="l" r="r" t="t"/>
                <a:pathLst>
                  <a:path extrusionOk="0" h="3403" w="3404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62"/>
            <p:cNvGrpSpPr/>
            <p:nvPr/>
          </p:nvGrpSpPr>
          <p:grpSpPr>
            <a:xfrm>
              <a:off x="5924435" y="2606144"/>
              <a:ext cx="400860" cy="401789"/>
              <a:chOff x="-3137650" y="2408950"/>
              <a:chExt cx="291450" cy="292125"/>
            </a:xfrm>
          </p:grpSpPr>
          <p:sp>
            <p:nvSpPr>
              <p:cNvPr id="767" name="Google Shape;767;p62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rect b="b" l="l" r="r" t="t"/>
                <a:pathLst>
                  <a:path extrusionOk="0" h="11685" w="11658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62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62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62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62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rect b="b" l="l" r="r" t="t"/>
                <a:pathLst>
                  <a:path extrusionOk="0" h="694" w="4821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2" name="Google Shape;772;p62"/>
            <p:cNvSpPr/>
            <p:nvPr/>
          </p:nvSpPr>
          <p:spPr>
            <a:xfrm>
              <a:off x="4921858" y="2638589"/>
              <a:ext cx="334919" cy="336896"/>
            </a:xfrm>
            <a:custGeom>
              <a:rect b="b" l="l" r="r" t="t"/>
              <a:pathLst>
                <a:path extrusionOk="0" h="11758" w="11689">
                  <a:moveTo>
                    <a:pt x="8538" y="2747"/>
                  </a:moveTo>
                  <a:cubicBezTo>
                    <a:pt x="8727" y="2747"/>
                    <a:pt x="8853" y="2905"/>
                    <a:pt x="8853" y="3094"/>
                  </a:cubicBezTo>
                  <a:cubicBezTo>
                    <a:pt x="8885" y="3251"/>
                    <a:pt x="8727" y="3409"/>
                    <a:pt x="8538" y="3409"/>
                  </a:cubicBezTo>
                  <a:cubicBezTo>
                    <a:pt x="8444" y="3409"/>
                    <a:pt x="8381" y="3377"/>
                    <a:pt x="8286" y="3346"/>
                  </a:cubicBezTo>
                  <a:lnTo>
                    <a:pt x="8538" y="2747"/>
                  </a:lnTo>
                  <a:close/>
                  <a:moveTo>
                    <a:pt x="3277" y="1581"/>
                  </a:moveTo>
                  <a:cubicBezTo>
                    <a:pt x="3844" y="1581"/>
                    <a:pt x="4316" y="2023"/>
                    <a:pt x="4316" y="2590"/>
                  </a:cubicBezTo>
                  <a:cubicBezTo>
                    <a:pt x="4316" y="3157"/>
                    <a:pt x="3844" y="3598"/>
                    <a:pt x="3277" y="3598"/>
                  </a:cubicBezTo>
                  <a:cubicBezTo>
                    <a:pt x="2741" y="3598"/>
                    <a:pt x="2269" y="3157"/>
                    <a:pt x="2269" y="2590"/>
                  </a:cubicBezTo>
                  <a:cubicBezTo>
                    <a:pt x="2269" y="1991"/>
                    <a:pt x="2741" y="1581"/>
                    <a:pt x="3277" y="1581"/>
                  </a:cubicBezTo>
                  <a:close/>
                  <a:moveTo>
                    <a:pt x="9231" y="5457"/>
                  </a:moveTo>
                  <a:cubicBezTo>
                    <a:pt x="9672" y="5457"/>
                    <a:pt x="10050" y="5740"/>
                    <a:pt x="10208" y="6150"/>
                  </a:cubicBezTo>
                  <a:lnTo>
                    <a:pt x="8286" y="6150"/>
                  </a:lnTo>
                  <a:cubicBezTo>
                    <a:pt x="8412" y="5772"/>
                    <a:pt x="8759" y="5457"/>
                    <a:pt x="9231" y="5457"/>
                  </a:cubicBezTo>
                  <a:close/>
                  <a:moveTo>
                    <a:pt x="10932" y="6843"/>
                  </a:moveTo>
                  <a:lnTo>
                    <a:pt x="10932" y="7504"/>
                  </a:lnTo>
                  <a:lnTo>
                    <a:pt x="5262" y="7504"/>
                  </a:lnTo>
                  <a:lnTo>
                    <a:pt x="5262" y="6843"/>
                  </a:lnTo>
                  <a:close/>
                  <a:moveTo>
                    <a:pt x="3403" y="4291"/>
                  </a:moveTo>
                  <a:cubicBezTo>
                    <a:pt x="4064" y="4322"/>
                    <a:pt x="4631" y="4921"/>
                    <a:pt x="4631" y="5583"/>
                  </a:cubicBezTo>
                  <a:lnTo>
                    <a:pt x="4631" y="7725"/>
                  </a:lnTo>
                  <a:cubicBezTo>
                    <a:pt x="4348" y="7567"/>
                    <a:pt x="4033" y="7441"/>
                    <a:pt x="3686" y="7441"/>
                  </a:cubicBezTo>
                  <a:lnTo>
                    <a:pt x="3340" y="7441"/>
                  </a:lnTo>
                  <a:lnTo>
                    <a:pt x="3340" y="6402"/>
                  </a:lnTo>
                  <a:cubicBezTo>
                    <a:pt x="3340" y="6213"/>
                    <a:pt x="3182" y="6055"/>
                    <a:pt x="2962" y="6055"/>
                  </a:cubicBezTo>
                  <a:cubicBezTo>
                    <a:pt x="2773" y="6055"/>
                    <a:pt x="2615" y="6213"/>
                    <a:pt x="2615" y="6402"/>
                  </a:cubicBezTo>
                  <a:lnTo>
                    <a:pt x="2615" y="7788"/>
                  </a:lnTo>
                  <a:cubicBezTo>
                    <a:pt x="2615" y="7977"/>
                    <a:pt x="2773" y="8134"/>
                    <a:pt x="2962" y="8134"/>
                  </a:cubicBezTo>
                  <a:lnTo>
                    <a:pt x="3655" y="8134"/>
                  </a:lnTo>
                  <a:cubicBezTo>
                    <a:pt x="4064" y="8134"/>
                    <a:pt x="4474" y="8418"/>
                    <a:pt x="4600" y="8828"/>
                  </a:cubicBezTo>
                  <a:lnTo>
                    <a:pt x="1985" y="8828"/>
                  </a:lnTo>
                  <a:lnTo>
                    <a:pt x="1985" y="5583"/>
                  </a:lnTo>
                  <a:lnTo>
                    <a:pt x="2080" y="5583"/>
                  </a:lnTo>
                  <a:cubicBezTo>
                    <a:pt x="2080" y="5236"/>
                    <a:pt x="2237" y="4858"/>
                    <a:pt x="2458" y="4637"/>
                  </a:cubicBezTo>
                  <a:cubicBezTo>
                    <a:pt x="2741" y="4385"/>
                    <a:pt x="3056" y="4291"/>
                    <a:pt x="3403" y="4291"/>
                  </a:cubicBezTo>
                  <a:close/>
                  <a:moveTo>
                    <a:pt x="1040" y="4795"/>
                  </a:moveTo>
                  <a:cubicBezTo>
                    <a:pt x="1229" y="4795"/>
                    <a:pt x="1418" y="4952"/>
                    <a:pt x="1418" y="5141"/>
                  </a:cubicBezTo>
                  <a:lnTo>
                    <a:pt x="1418" y="9174"/>
                  </a:lnTo>
                  <a:lnTo>
                    <a:pt x="1418" y="9300"/>
                  </a:lnTo>
                  <a:cubicBezTo>
                    <a:pt x="1449" y="9458"/>
                    <a:pt x="1575" y="9521"/>
                    <a:pt x="1733" y="9521"/>
                  </a:cubicBezTo>
                  <a:lnTo>
                    <a:pt x="5860" y="9521"/>
                  </a:lnTo>
                  <a:cubicBezTo>
                    <a:pt x="6049" y="9521"/>
                    <a:pt x="6175" y="9678"/>
                    <a:pt x="6175" y="9836"/>
                  </a:cubicBezTo>
                  <a:lnTo>
                    <a:pt x="6175" y="10938"/>
                  </a:lnTo>
                  <a:lnTo>
                    <a:pt x="693" y="10938"/>
                  </a:lnTo>
                  <a:lnTo>
                    <a:pt x="693" y="5141"/>
                  </a:lnTo>
                  <a:cubicBezTo>
                    <a:pt x="693" y="4952"/>
                    <a:pt x="851" y="4795"/>
                    <a:pt x="1040" y="4795"/>
                  </a:cubicBezTo>
                  <a:close/>
                  <a:moveTo>
                    <a:pt x="7656" y="8197"/>
                  </a:moveTo>
                  <a:cubicBezTo>
                    <a:pt x="7971" y="8260"/>
                    <a:pt x="8254" y="8576"/>
                    <a:pt x="8254" y="8922"/>
                  </a:cubicBezTo>
                  <a:lnTo>
                    <a:pt x="8254" y="10938"/>
                  </a:lnTo>
                  <a:lnTo>
                    <a:pt x="6868" y="10938"/>
                  </a:lnTo>
                  <a:lnTo>
                    <a:pt x="6868" y="9836"/>
                  </a:lnTo>
                  <a:cubicBezTo>
                    <a:pt x="6868" y="9269"/>
                    <a:pt x="6396" y="8796"/>
                    <a:pt x="5860" y="8796"/>
                  </a:cubicBezTo>
                  <a:lnTo>
                    <a:pt x="5388" y="8796"/>
                  </a:lnTo>
                  <a:cubicBezTo>
                    <a:pt x="5356" y="8576"/>
                    <a:pt x="5230" y="8386"/>
                    <a:pt x="5104" y="8197"/>
                  </a:cubicBezTo>
                  <a:close/>
                  <a:moveTo>
                    <a:pt x="9185" y="1"/>
                  </a:moveTo>
                  <a:cubicBezTo>
                    <a:pt x="9049" y="1"/>
                    <a:pt x="8908" y="88"/>
                    <a:pt x="8885" y="227"/>
                  </a:cubicBezTo>
                  <a:lnTo>
                    <a:pt x="6837" y="5078"/>
                  </a:lnTo>
                  <a:cubicBezTo>
                    <a:pt x="6774" y="5236"/>
                    <a:pt x="6837" y="5457"/>
                    <a:pt x="7026" y="5520"/>
                  </a:cubicBezTo>
                  <a:cubicBezTo>
                    <a:pt x="7089" y="5520"/>
                    <a:pt x="7120" y="5551"/>
                    <a:pt x="7152" y="5551"/>
                  </a:cubicBezTo>
                  <a:cubicBezTo>
                    <a:pt x="7278" y="5551"/>
                    <a:pt x="7435" y="5457"/>
                    <a:pt x="7467" y="5362"/>
                  </a:cubicBezTo>
                  <a:lnTo>
                    <a:pt x="8034" y="4039"/>
                  </a:lnTo>
                  <a:cubicBezTo>
                    <a:pt x="8191" y="4133"/>
                    <a:pt x="8349" y="4165"/>
                    <a:pt x="8538" y="4165"/>
                  </a:cubicBezTo>
                  <a:cubicBezTo>
                    <a:pt x="8664" y="4165"/>
                    <a:pt x="8759" y="4133"/>
                    <a:pt x="8885" y="4133"/>
                  </a:cubicBezTo>
                  <a:lnTo>
                    <a:pt x="8885" y="4921"/>
                  </a:lnTo>
                  <a:cubicBezTo>
                    <a:pt x="8223" y="5047"/>
                    <a:pt x="7719" y="5583"/>
                    <a:pt x="7561" y="6244"/>
                  </a:cubicBezTo>
                  <a:lnTo>
                    <a:pt x="5293" y="6244"/>
                  </a:lnTo>
                  <a:lnTo>
                    <a:pt x="5293" y="5709"/>
                  </a:lnTo>
                  <a:cubicBezTo>
                    <a:pt x="5293" y="4984"/>
                    <a:pt x="4915" y="4354"/>
                    <a:pt x="4348" y="4007"/>
                  </a:cubicBezTo>
                  <a:cubicBezTo>
                    <a:pt x="4757" y="3692"/>
                    <a:pt x="4978" y="3220"/>
                    <a:pt x="4978" y="2653"/>
                  </a:cubicBezTo>
                  <a:cubicBezTo>
                    <a:pt x="4978" y="1707"/>
                    <a:pt x="4253" y="983"/>
                    <a:pt x="3308" y="983"/>
                  </a:cubicBezTo>
                  <a:cubicBezTo>
                    <a:pt x="2363" y="983"/>
                    <a:pt x="1607" y="1707"/>
                    <a:pt x="1607" y="2653"/>
                  </a:cubicBezTo>
                  <a:cubicBezTo>
                    <a:pt x="1607" y="3220"/>
                    <a:pt x="1890" y="3724"/>
                    <a:pt x="2269" y="4039"/>
                  </a:cubicBezTo>
                  <a:cubicBezTo>
                    <a:pt x="2143" y="4133"/>
                    <a:pt x="2080" y="4196"/>
                    <a:pt x="1985" y="4291"/>
                  </a:cubicBezTo>
                  <a:cubicBezTo>
                    <a:pt x="1922" y="4354"/>
                    <a:pt x="1827" y="4448"/>
                    <a:pt x="1764" y="4543"/>
                  </a:cubicBezTo>
                  <a:cubicBezTo>
                    <a:pt x="1575" y="4354"/>
                    <a:pt x="1323" y="4228"/>
                    <a:pt x="1008" y="4228"/>
                  </a:cubicBezTo>
                  <a:cubicBezTo>
                    <a:pt x="473" y="4228"/>
                    <a:pt x="0" y="4700"/>
                    <a:pt x="0" y="5268"/>
                  </a:cubicBezTo>
                  <a:lnTo>
                    <a:pt x="0" y="11411"/>
                  </a:lnTo>
                  <a:cubicBezTo>
                    <a:pt x="0" y="11600"/>
                    <a:pt x="158" y="11758"/>
                    <a:pt x="347" y="11758"/>
                  </a:cubicBezTo>
                  <a:lnTo>
                    <a:pt x="8570" y="11758"/>
                  </a:lnTo>
                  <a:cubicBezTo>
                    <a:pt x="8759" y="11758"/>
                    <a:pt x="8916" y="11600"/>
                    <a:pt x="8916" y="11411"/>
                  </a:cubicBezTo>
                  <a:lnTo>
                    <a:pt x="8916" y="9048"/>
                  </a:lnTo>
                  <a:cubicBezTo>
                    <a:pt x="8916" y="8765"/>
                    <a:pt x="8853" y="8544"/>
                    <a:pt x="8727" y="8292"/>
                  </a:cubicBezTo>
                  <a:lnTo>
                    <a:pt x="11342" y="8292"/>
                  </a:lnTo>
                  <a:cubicBezTo>
                    <a:pt x="11531" y="8292"/>
                    <a:pt x="11689" y="8134"/>
                    <a:pt x="11689" y="7945"/>
                  </a:cubicBezTo>
                  <a:lnTo>
                    <a:pt x="11689" y="6559"/>
                  </a:lnTo>
                  <a:cubicBezTo>
                    <a:pt x="11689" y="6339"/>
                    <a:pt x="11531" y="6181"/>
                    <a:pt x="11310" y="6181"/>
                  </a:cubicBezTo>
                  <a:lnTo>
                    <a:pt x="10901" y="6181"/>
                  </a:lnTo>
                  <a:cubicBezTo>
                    <a:pt x="10775" y="5520"/>
                    <a:pt x="10239" y="4984"/>
                    <a:pt x="9546" y="4826"/>
                  </a:cubicBezTo>
                  <a:lnTo>
                    <a:pt x="9546" y="3094"/>
                  </a:lnTo>
                  <a:cubicBezTo>
                    <a:pt x="9546" y="2621"/>
                    <a:pt x="9231" y="2243"/>
                    <a:pt x="8790" y="2117"/>
                  </a:cubicBezTo>
                  <a:lnTo>
                    <a:pt x="9515" y="447"/>
                  </a:lnTo>
                  <a:cubicBezTo>
                    <a:pt x="9578" y="290"/>
                    <a:pt x="9515" y="69"/>
                    <a:pt x="9326" y="38"/>
                  </a:cubicBezTo>
                  <a:cubicBezTo>
                    <a:pt x="9283" y="12"/>
                    <a:pt x="923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62"/>
            <p:cNvGrpSpPr/>
            <p:nvPr/>
          </p:nvGrpSpPr>
          <p:grpSpPr>
            <a:xfrm>
              <a:off x="3882351" y="2632325"/>
              <a:ext cx="342486" cy="349421"/>
              <a:chOff x="-65129950" y="2646800"/>
              <a:chExt cx="311125" cy="317425"/>
            </a:xfrm>
          </p:grpSpPr>
          <p:sp>
            <p:nvSpPr>
              <p:cNvPr id="774" name="Google Shape;774;p62"/>
              <p:cNvSpPr/>
              <p:nvPr/>
            </p:nvSpPr>
            <p:spPr>
              <a:xfrm>
                <a:off x="-65129950" y="2646800"/>
                <a:ext cx="311125" cy="317425"/>
              </a:xfrm>
              <a:custGeom>
                <a:rect b="b" l="l" r="r" t="t"/>
                <a:pathLst>
                  <a:path extrusionOk="0" h="12697" w="12445">
                    <a:moveTo>
                      <a:pt x="6648" y="851"/>
                    </a:moveTo>
                    <a:lnTo>
                      <a:pt x="6648" y="1954"/>
                    </a:lnTo>
                    <a:lnTo>
                      <a:pt x="5860" y="1954"/>
                    </a:lnTo>
                    <a:lnTo>
                      <a:pt x="5860" y="851"/>
                    </a:lnTo>
                    <a:close/>
                    <a:moveTo>
                      <a:pt x="1261" y="1954"/>
                    </a:moveTo>
                    <a:cubicBezTo>
                      <a:pt x="1355" y="1954"/>
                      <a:pt x="1450" y="1985"/>
                      <a:pt x="1544" y="2080"/>
                    </a:cubicBezTo>
                    <a:cubicBezTo>
                      <a:pt x="1733" y="2237"/>
                      <a:pt x="1733" y="2521"/>
                      <a:pt x="1576" y="2678"/>
                    </a:cubicBezTo>
                    <a:cubicBezTo>
                      <a:pt x="1497" y="2757"/>
                      <a:pt x="1387" y="2797"/>
                      <a:pt x="1276" y="2797"/>
                    </a:cubicBezTo>
                    <a:cubicBezTo>
                      <a:pt x="1166" y="2797"/>
                      <a:pt x="1056" y="2757"/>
                      <a:pt x="977" y="2678"/>
                    </a:cubicBezTo>
                    <a:cubicBezTo>
                      <a:pt x="819" y="2521"/>
                      <a:pt x="819" y="2237"/>
                      <a:pt x="977" y="2080"/>
                    </a:cubicBezTo>
                    <a:cubicBezTo>
                      <a:pt x="1072" y="1985"/>
                      <a:pt x="1198" y="1954"/>
                      <a:pt x="1261" y="1954"/>
                    </a:cubicBezTo>
                    <a:close/>
                    <a:moveTo>
                      <a:pt x="11216" y="1954"/>
                    </a:moveTo>
                    <a:cubicBezTo>
                      <a:pt x="11468" y="1954"/>
                      <a:pt x="11626" y="2143"/>
                      <a:pt x="11626" y="2395"/>
                    </a:cubicBezTo>
                    <a:cubicBezTo>
                      <a:pt x="11626" y="2615"/>
                      <a:pt x="11437" y="2836"/>
                      <a:pt x="11216" y="2836"/>
                    </a:cubicBezTo>
                    <a:cubicBezTo>
                      <a:pt x="11027" y="2836"/>
                      <a:pt x="10807" y="2615"/>
                      <a:pt x="10807" y="2395"/>
                    </a:cubicBezTo>
                    <a:cubicBezTo>
                      <a:pt x="10807" y="2143"/>
                      <a:pt x="10996" y="1954"/>
                      <a:pt x="11216" y="1954"/>
                    </a:cubicBezTo>
                    <a:close/>
                    <a:moveTo>
                      <a:pt x="6270" y="2773"/>
                    </a:moveTo>
                    <a:cubicBezTo>
                      <a:pt x="8759" y="2773"/>
                      <a:pt x="10807" y="4821"/>
                      <a:pt x="10807" y="7341"/>
                    </a:cubicBezTo>
                    <a:cubicBezTo>
                      <a:pt x="10807" y="9861"/>
                      <a:pt x="8759" y="11909"/>
                      <a:pt x="6270" y="11909"/>
                    </a:cubicBezTo>
                    <a:cubicBezTo>
                      <a:pt x="3781" y="11909"/>
                      <a:pt x="1733" y="9861"/>
                      <a:pt x="1733" y="7341"/>
                    </a:cubicBezTo>
                    <a:cubicBezTo>
                      <a:pt x="1733" y="4821"/>
                      <a:pt x="3781" y="2773"/>
                      <a:pt x="6270" y="2773"/>
                    </a:cubicBezTo>
                    <a:close/>
                    <a:moveTo>
                      <a:pt x="4663" y="0"/>
                    </a:moveTo>
                    <a:cubicBezTo>
                      <a:pt x="4411" y="0"/>
                      <a:pt x="4254" y="189"/>
                      <a:pt x="4254" y="410"/>
                    </a:cubicBezTo>
                    <a:cubicBezTo>
                      <a:pt x="4254" y="662"/>
                      <a:pt x="4474" y="851"/>
                      <a:pt x="4663" y="851"/>
                    </a:cubicBezTo>
                    <a:lnTo>
                      <a:pt x="5104" y="851"/>
                    </a:lnTo>
                    <a:lnTo>
                      <a:pt x="5104" y="2111"/>
                    </a:lnTo>
                    <a:cubicBezTo>
                      <a:pt x="4254" y="2300"/>
                      <a:pt x="3466" y="2710"/>
                      <a:pt x="2836" y="3245"/>
                    </a:cubicBezTo>
                    <a:lnTo>
                      <a:pt x="2489" y="2899"/>
                    </a:lnTo>
                    <a:cubicBezTo>
                      <a:pt x="2741" y="2426"/>
                      <a:pt x="2647" y="1891"/>
                      <a:pt x="2269" y="1481"/>
                    </a:cubicBezTo>
                    <a:cubicBezTo>
                      <a:pt x="2032" y="1245"/>
                      <a:pt x="1717" y="1127"/>
                      <a:pt x="1394" y="1127"/>
                    </a:cubicBezTo>
                    <a:cubicBezTo>
                      <a:pt x="1072" y="1127"/>
                      <a:pt x="741" y="1245"/>
                      <a:pt x="473" y="1481"/>
                    </a:cubicBezTo>
                    <a:cubicBezTo>
                      <a:pt x="0" y="1954"/>
                      <a:pt x="0" y="2741"/>
                      <a:pt x="473" y="3245"/>
                    </a:cubicBezTo>
                    <a:cubicBezTo>
                      <a:pt x="725" y="3498"/>
                      <a:pt x="1040" y="3624"/>
                      <a:pt x="1355" y="3624"/>
                    </a:cubicBezTo>
                    <a:cubicBezTo>
                      <a:pt x="1544" y="3624"/>
                      <a:pt x="1702" y="3561"/>
                      <a:pt x="1891" y="3498"/>
                    </a:cubicBezTo>
                    <a:lnTo>
                      <a:pt x="2269" y="3844"/>
                    </a:lnTo>
                    <a:cubicBezTo>
                      <a:pt x="1481" y="4789"/>
                      <a:pt x="946" y="6018"/>
                      <a:pt x="946" y="7341"/>
                    </a:cubicBezTo>
                    <a:cubicBezTo>
                      <a:pt x="946" y="10303"/>
                      <a:pt x="3371" y="12697"/>
                      <a:pt x="6301" y="12697"/>
                    </a:cubicBezTo>
                    <a:cubicBezTo>
                      <a:pt x="9263" y="12697"/>
                      <a:pt x="11657" y="10303"/>
                      <a:pt x="11657" y="7341"/>
                    </a:cubicBezTo>
                    <a:cubicBezTo>
                      <a:pt x="11657" y="6018"/>
                      <a:pt x="11185" y="4789"/>
                      <a:pt x="10365" y="3844"/>
                    </a:cubicBezTo>
                    <a:lnTo>
                      <a:pt x="10712" y="3498"/>
                    </a:lnTo>
                    <a:cubicBezTo>
                      <a:pt x="10838" y="3561"/>
                      <a:pt x="11027" y="3624"/>
                      <a:pt x="11216" y="3624"/>
                    </a:cubicBezTo>
                    <a:cubicBezTo>
                      <a:pt x="11909" y="3624"/>
                      <a:pt x="12445" y="3056"/>
                      <a:pt x="12445" y="2363"/>
                    </a:cubicBezTo>
                    <a:cubicBezTo>
                      <a:pt x="12445" y="1670"/>
                      <a:pt x="11909" y="1135"/>
                      <a:pt x="11216" y="1135"/>
                    </a:cubicBezTo>
                    <a:cubicBezTo>
                      <a:pt x="10555" y="1135"/>
                      <a:pt x="10019" y="1670"/>
                      <a:pt x="10019" y="2363"/>
                    </a:cubicBezTo>
                    <a:cubicBezTo>
                      <a:pt x="10019" y="2552"/>
                      <a:pt x="10050" y="2710"/>
                      <a:pt x="10113" y="2899"/>
                    </a:cubicBezTo>
                    <a:lnTo>
                      <a:pt x="9767" y="3245"/>
                    </a:lnTo>
                    <a:cubicBezTo>
                      <a:pt x="9137" y="2710"/>
                      <a:pt x="8349" y="2300"/>
                      <a:pt x="7530" y="2111"/>
                    </a:cubicBezTo>
                    <a:lnTo>
                      <a:pt x="7530" y="851"/>
                    </a:lnTo>
                    <a:lnTo>
                      <a:pt x="7971" y="851"/>
                    </a:lnTo>
                    <a:cubicBezTo>
                      <a:pt x="8192" y="851"/>
                      <a:pt x="8349" y="662"/>
                      <a:pt x="8349" y="410"/>
                    </a:cubicBezTo>
                    <a:cubicBezTo>
                      <a:pt x="8349" y="189"/>
                      <a:pt x="8160" y="0"/>
                      <a:pt x="79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62"/>
              <p:cNvSpPr/>
              <p:nvPr/>
            </p:nvSpPr>
            <p:spPr>
              <a:xfrm>
                <a:off x="-65066950" y="2738175"/>
                <a:ext cx="187475" cy="185100"/>
              </a:xfrm>
              <a:custGeom>
                <a:rect b="b" l="l" r="r" t="t"/>
                <a:pathLst>
                  <a:path extrusionOk="0" h="7404" w="7499">
                    <a:moveTo>
                      <a:pt x="3309" y="819"/>
                    </a:moveTo>
                    <a:lnTo>
                      <a:pt x="3309" y="3686"/>
                    </a:lnTo>
                    <a:cubicBezTo>
                      <a:pt x="3309" y="3938"/>
                      <a:pt x="3498" y="4127"/>
                      <a:pt x="3718" y="4127"/>
                    </a:cubicBezTo>
                    <a:lnTo>
                      <a:pt x="6612" y="4127"/>
                    </a:lnTo>
                    <a:cubicBezTo>
                      <a:pt x="6410" y="5529"/>
                      <a:pt x="5188" y="6585"/>
                      <a:pt x="3750" y="6585"/>
                    </a:cubicBezTo>
                    <a:cubicBezTo>
                      <a:pt x="2143" y="6585"/>
                      <a:pt x="820" y="5261"/>
                      <a:pt x="820" y="3686"/>
                    </a:cubicBezTo>
                    <a:cubicBezTo>
                      <a:pt x="820" y="2237"/>
                      <a:pt x="1891" y="1008"/>
                      <a:pt x="3309" y="819"/>
                    </a:cubicBezTo>
                    <a:close/>
                    <a:moveTo>
                      <a:pt x="3750" y="0"/>
                    </a:moveTo>
                    <a:cubicBezTo>
                      <a:pt x="1702" y="0"/>
                      <a:pt x="1" y="1638"/>
                      <a:pt x="1" y="3686"/>
                    </a:cubicBezTo>
                    <a:cubicBezTo>
                      <a:pt x="1" y="5734"/>
                      <a:pt x="1671" y="7404"/>
                      <a:pt x="3750" y="7404"/>
                    </a:cubicBezTo>
                    <a:cubicBezTo>
                      <a:pt x="5798" y="7404"/>
                      <a:pt x="7499" y="5734"/>
                      <a:pt x="7499" y="3686"/>
                    </a:cubicBezTo>
                    <a:cubicBezTo>
                      <a:pt x="7499" y="3466"/>
                      <a:pt x="7278" y="3277"/>
                      <a:pt x="7058" y="3277"/>
                    </a:cubicBezTo>
                    <a:lnTo>
                      <a:pt x="4128" y="3277"/>
                    </a:lnTo>
                    <a:lnTo>
                      <a:pt x="4128" y="378"/>
                    </a:lnTo>
                    <a:cubicBezTo>
                      <a:pt x="4128" y="158"/>
                      <a:pt x="3939" y="0"/>
                      <a:pt x="3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3"/>
          <p:cNvSpPr txBox="1"/>
          <p:nvPr>
            <p:ph type="ctrTitle"/>
          </p:nvPr>
        </p:nvSpPr>
        <p:spPr>
          <a:xfrm flipH="1">
            <a:off x="6860300" y="507400"/>
            <a:ext cx="1534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TIMING</a:t>
            </a:r>
            <a:endParaRPr/>
          </a:p>
        </p:txBody>
      </p:sp>
      <p:sp>
        <p:nvSpPr>
          <p:cNvPr id="781" name="Google Shape;781;p63"/>
          <p:cNvSpPr txBox="1"/>
          <p:nvPr>
            <p:ph idx="4294967295" type="ctrTitle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</a:rPr>
              <a:t>DAY 1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82" name="Google Shape;782;p63"/>
          <p:cNvSpPr txBox="1"/>
          <p:nvPr>
            <p:ph idx="4294967295" type="subTitle"/>
          </p:nvPr>
        </p:nvSpPr>
        <p:spPr>
          <a:xfrm>
            <a:off x="4103688" y="1054150"/>
            <a:ext cx="1916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Jupiter is a gas giant and the biggest planet in our Solar System</a:t>
            </a:r>
            <a:endParaRPr sz="1000"/>
          </a:p>
        </p:txBody>
      </p:sp>
      <p:sp>
        <p:nvSpPr>
          <p:cNvPr id="783" name="Google Shape;783;p63"/>
          <p:cNvSpPr txBox="1"/>
          <p:nvPr>
            <p:ph idx="4294967295" type="ctrTitle"/>
          </p:nvPr>
        </p:nvSpPr>
        <p:spPr>
          <a:xfrm>
            <a:off x="5299525" y="1964488"/>
            <a:ext cx="771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</a:rPr>
              <a:t>DAY 2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84" name="Google Shape;784;p63"/>
          <p:cNvSpPr txBox="1"/>
          <p:nvPr>
            <p:ph idx="4294967295" type="subTitle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Venus has a beautiful name, but it’s terribly hot</a:t>
            </a:r>
            <a:endParaRPr sz="10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85" name="Google Shape;785;p63"/>
          <p:cNvSpPr txBox="1"/>
          <p:nvPr>
            <p:ph idx="4294967295" type="ctrTitle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</a:rPr>
              <a:t>DAY 3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86" name="Google Shape;786;p63"/>
          <p:cNvSpPr txBox="1"/>
          <p:nvPr>
            <p:ph idx="4294967295" type="subTitle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Despite being red, Mars is a cold place, not hot</a:t>
            </a:r>
            <a:endParaRPr sz="1000"/>
          </a:p>
        </p:txBody>
      </p:sp>
      <p:sp>
        <p:nvSpPr>
          <p:cNvPr id="787" name="Google Shape;787;p63"/>
          <p:cNvSpPr txBox="1"/>
          <p:nvPr>
            <p:ph idx="4294967295" type="ctrTitle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</a:rPr>
              <a:t>DAY 4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88" name="Google Shape;788;p63"/>
          <p:cNvSpPr txBox="1"/>
          <p:nvPr>
            <p:ph idx="4294967295" type="subTitle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Mercury is the closest planet to the Sun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89" name="Google Shape;789;p63"/>
          <p:cNvSpPr txBox="1"/>
          <p:nvPr>
            <p:ph idx="4294967295" type="ctrTitle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</a:rPr>
              <a:t>DAY 5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90" name="Google Shape;790;p63"/>
          <p:cNvSpPr txBox="1"/>
          <p:nvPr>
            <p:ph idx="4294967295" type="subTitle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Neptune is the fourth-largest planet in our Solar System</a:t>
            </a:r>
            <a:endParaRPr sz="1000"/>
          </a:p>
        </p:txBody>
      </p:sp>
      <p:grpSp>
        <p:nvGrpSpPr>
          <p:cNvPr id="791" name="Google Shape;791;p63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792" name="Google Shape;792;p63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793" name="Google Shape;793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4" name="Google Shape;794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795" name="Google Shape;795;p6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6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6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9" name="Google Shape;799;p63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cxnSp>
            <p:nvCxnSpPr>
              <p:cNvPr id="800" name="Google Shape;800;p63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cxnSp>
            <p:nvCxnSpPr>
              <p:cNvPr id="802" name="Google Shape;802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  <p:grpSp>
          <p:nvGrpSpPr>
            <p:cNvPr id="803" name="Google Shape;803;p63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04" name="Google Shape;804;p6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6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4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PREDICTED GROWTH</a:t>
            </a:r>
            <a:endParaRPr/>
          </a:p>
        </p:txBody>
      </p:sp>
      <p:sp>
        <p:nvSpPr>
          <p:cNvPr id="816" name="Google Shape;816;p64"/>
          <p:cNvSpPr/>
          <p:nvPr/>
        </p:nvSpPr>
        <p:spPr>
          <a:xfrm>
            <a:off x="6271750" y="1624475"/>
            <a:ext cx="621690" cy="3526669"/>
          </a:xfrm>
          <a:custGeom>
            <a:rect b="b" l="l" r="r" t="t"/>
            <a:pathLst>
              <a:path extrusionOk="0" h="6814820" w="1178559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17" name="Google Shape;817;p64"/>
          <p:cNvSpPr/>
          <p:nvPr/>
        </p:nvSpPr>
        <p:spPr>
          <a:xfrm>
            <a:off x="5961297" y="2359004"/>
            <a:ext cx="621690" cy="2785213"/>
          </a:xfrm>
          <a:custGeom>
            <a:rect b="b" l="l" r="r" t="t"/>
            <a:pathLst>
              <a:path extrusionOk="0" h="5280025" w="1178559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18" name="Google Shape;818;p64"/>
          <p:cNvSpPr/>
          <p:nvPr/>
        </p:nvSpPr>
        <p:spPr>
          <a:xfrm>
            <a:off x="5650835" y="3094875"/>
            <a:ext cx="621690" cy="2049300"/>
          </a:xfrm>
          <a:custGeom>
            <a:rect b="b" l="l" r="r" t="t"/>
            <a:pathLst>
              <a:path extrusionOk="0" h="3884929" w="1178559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819" name="Google Shape;819;p64"/>
          <p:cNvCxnSpPr/>
          <p:nvPr/>
        </p:nvCxnSpPr>
        <p:spPr>
          <a:xfrm rot="10800000">
            <a:off x="4138975" y="3997982"/>
            <a:ext cx="1208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diamond"/>
          </a:ln>
        </p:spPr>
      </p:cxnSp>
      <p:sp>
        <p:nvSpPr>
          <p:cNvPr id="820" name="Google Shape;820;p64"/>
          <p:cNvSpPr/>
          <p:nvPr/>
        </p:nvSpPr>
        <p:spPr>
          <a:xfrm>
            <a:off x="5340375" y="3765299"/>
            <a:ext cx="621690" cy="1378371"/>
          </a:xfrm>
          <a:custGeom>
            <a:rect b="b" l="l" r="r" t="t"/>
            <a:pathLst>
              <a:path extrusionOk="0" h="2613025" w="1178559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821" name="Google Shape;821;p64"/>
          <p:cNvCxnSpPr/>
          <p:nvPr/>
        </p:nvCxnSpPr>
        <p:spPr>
          <a:xfrm rot="10800000">
            <a:off x="4138825" y="3319425"/>
            <a:ext cx="152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diamond"/>
          </a:ln>
        </p:spPr>
      </p:cxnSp>
      <p:cxnSp>
        <p:nvCxnSpPr>
          <p:cNvPr id="822" name="Google Shape;822;p64"/>
          <p:cNvCxnSpPr/>
          <p:nvPr/>
        </p:nvCxnSpPr>
        <p:spPr>
          <a:xfrm rot="10800000">
            <a:off x="4138950" y="2585321"/>
            <a:ext cx="183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diamond"/>
          </a:ln>
        </p:spPr>
      </p:cxnSp>
      <p:cxnSp>
        <p:nvCxnSpPr>
          <p:cNvPr id="823" name="Google Shape;823;p64"/>
          <p:cNvCxnSpPr/>
          <p:nvPr/>
        </p:nvCxnSpPr>
        <p:spPr>
          <a:xfrm rot="10800000">
            <a:off x="4138900" y="1851226"/>
            <a:ext cx="213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diamond"/>
          </a:ln>
        </p:spPr>
      </p:cxnSp>
      <p:sp>
        <p:nvSpPr>
          <p:cNvPr id="824" name="Google Shape;824;p64"/>
          <p:cNvSpPr txBox="1"/>
          <p:nvPr>
            <p:ph idx="4294967295" type="subTitle"/>
          </p:nvPr>
        </p:nvSpPr>
        <p:spPr>
          <a:xfrm>
            <a:off x="1547125" y="1607225"/>
            <a:ext cx="23523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Jupiter is a gas giant and the biggest planet in our Solar System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5" name="Google Shape;825;p64"/>
          <p:cNvSpPr txBox="1"/>
          <p:nvPr>
            <p:ph idx="4294967295" type="subTitle"/>
          </p:nvPr>
        </p:nvSpPr>
        <p:spPr>
          <a:xfrm>
            <a:off x="1547125" y="2328979"/>
            <a:ext cx="23523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Neptune is the farthest planet from the Sun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6" name="Google Shape;826;p64"/>
          <p:cNvSpPr txBox="1"/>
          <p:nvPr>
            <p:ph idx="4294967295" type="subTitle"/>
          </p:nvPr>
        </p:nvSpPr>
        <p:spPr>
          <a:xfrm>
            <a:off x="1547125" y="3050721"/>
            <a:ext cx="23523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Venus has a beautiful name, but it’s terribly hot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7" name="Google Shape;827;p64"/>
          <p:cNvSpPr txBox="1"/>
          <p:nvPr>
            <p:ph idx="4294967295" type="subTitle"/>
          </p:nvPr>
        </p:nvSpPr>
        <p:spPr>
          <a:xfrm>
            <a:off x="1547125" y="3772475"/>
            <a:ext cx="23523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Despite being red, Mars is a cold place, not hot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828" name="Google Shape;828;p64"/>
          <p:cNvGrpSpPr/>
          <p:nvPr/>
        </p:nvGrpSpPr>
        <p:grpSpPr>
          <a:xfrm>
            <a:off x="6416311" y="1851230"/>
            <a:ext cx="332587" cy="329962"/>
            <a:chOff x="2508825" y="2318350"/>
            <a:chExt cx="297750" cy="295400"/>
          </a:xfrm>
        </p:grpSpPr>
        <p:sp>
          <p:nvSpPr>
            <p:cNvPr id="829" name="Google Shape;829;p64"/>
            <p:cNvSpPr/>
            <p:nvPr/>
          </p:nvSpPr>
          <p:spPr>
            <a:xfrm>
              <a:off x="2508825" y="2318350"/>
              <a:ext cx="297750" cy="295400"/>
            </a:xfrm>
            <a:custGeom>
              <a:rect b="b" l="l" r="r" t="t"/>
              <a:pathLst>
                <a:path extrusionOk="0" h="11816" w="1191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2629350" y="2353025"/>
              <a:ext cx="54350" cy="121300"/>
            </a:xfrm>
            <a:custGeom>
              <a:rect b="b" l="l" r="r" t="t"/>
              <a:pathLst>
                <a:path extrusionOk="0" h="4852" w="2174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64"/>
          <p:cNvGrpSpPr/>
          <p:nvPr/>
        </p:nvGrpSpPr>
        <p:grpSpPr>
          <a:xfrm>
            <a:off x="5485800" y="3999322"/>
            <a:ext cx="330827" cy="330827"/>
            <a:chOff x="3963575" y="2317575"/>
            <a:chExt cx="296175" cy="296175"/>
          </a:xfrm>
        </p:grpSpPr>
        <p:sp>
          <p:nvSpPr>
            <p:cNvPr id="832" name="Google Shape;832;p64"/>
            <p:cNvSpPr/>
            <p:nvPr/>
          </p:nvSpPr>
          <p:spPr>
            <a:xfrm>
              <a:off x="3963575" y="23175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4"/>
            <p:cNvSpPr/>
            <p:nvPr/>
          </p:nvSpPr>
          <p:spPr>
            <a:xfrm>
              <a:off x="4190400" y="2526300"/>
              <a:ext cx="34700" cy="35450"/>
            </a:xfrm>
            <a:custGeom>
              <a:rect b="b" l="l" r="r" t="t"/>
              <a:pathLst>
                <a:path extrusionOk="0" h="1418" w="138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4"/>
            <p:cNvSpPr/>
            <p:nvPr/>
          </p:nvSpPr>
          <p:spPr>
            <a:xfrm>
              <a:off x="39982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4"/>
            <p:cNvSpPr/>
            <p:nvPr/>
          </p:nvSpPr>
          <p:spPr>
            <a:xfrm>
              <a:off x="4050225" y="24215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4"/>
            <p:cNvSpPr/>
            <p:nvPr/>
          </p:nvSpPr>
          <p:spPr>
            <a:xfrm>
              <a:off x="410220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4"/>
            <p:cNvSpPr/>
            <p:nvPr/>
          </p:nvSpPr>
          <p:spPr>
            <a:xfrm>
              <a:off x="415575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4"/>
            <p:cNvSpPr/>
            <p:nvPr/>
          </p:nvSpPr>
          <p:spPr>
            <a:xfrm>
              <a:off x="3998225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4"/>
            <p:cNvSpPr/>
            <p:nvPr/>
          </p:nvSpPr>
          <p:spPr>
            <a:xfrm>
              <a:off x="4050225" y="2456975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4"/>
            <p:cNvSpPr/>
            <p:nvPr/>
          </p:nvSpPr>
          <p:spPr>
            <a:xfrm>
              <a:off x="410220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415575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3998225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4"/>
            <p:cNvSpPr/>
            <p:nvPr/>
          </p:nvSpPr>
          <p:spPr>
            <a:xfrm>
              <a:off x="4050225" y="24916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4"/>
            <p:cNvSpPr/>
            <p:nvPr/>
          </p:nvSpPr>
          <p:spPr>
            <a:xfrm>
              <a:off x="4102200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4"/>
            <p:cNvSpPr/>
            <p:nvPr/>
          </p:nvSpPr>
          <p:spPr>
            <a:xfrm>
              <a:off x="3998225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4"/>
            <p:cNvSpPr/>
            <p:nvPr/>
          </p:nvSpPr>
          <p:spPr>
            <a:xfrm>
              <a:off x="4050225" y="25263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4"/>
            <p:cNvSpPr/>
            <p:nvPr/>
          </p:nvSpPr>
          <p:spPr>
            <a:xfrm>
              <a:off x="4102200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64"/>
          <p:cNvGrpSpPr/>
          <p:nvPr/>
        </p:nvGrpSpPr>
        <p:grpSpPr>
          <a:xfrm>
            <a:off x="6106713" y="2585336"/>
            <a:ext cx="330827" cy="329934"/>
            <a:chOff x="3962775" y="2683025"/>
            <a:chExt cx="296175" cy="295375"/>
          </a:xfrm>
        </p:grpSpPr>
        <p:sp>
          <p:nvSpPr>
            <p:cNvPr id="849" name="Google Shape;849;p64"/>
            <p:cNvSpPr/>
            <p:nvPr/>
          </p:nvSpPr>
          <p:spPr>
            <a:xfrm>
              <a:off x="3962775" y="2838200"/>
              <a:ext cx="296175" cy="140200"/>
            </a:xfrm>
            <a:custGeom>
              <a:rect b="b" l="l" r="r" t="t"/>
              <a:pathLst>
                <a:path extrusionOk="0" h="5608" w="11847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4051000" y="268302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4"/>
            <p:cNvSpPr/>
            <p:nvPr/>
          </p:nvSpPr>
          <p:spPr>
            <a:xfrm>
              <a:off x="4084875" y="2873200"/>
              <a:ext cx="52800" cy="69775"/>
            </a:xfrm>
            <a:custGeom>
              <a:rect b="b" l="l" r="r" t="t"/>
              <a:pathLst>
                <a:path extrusionOk="0" h="2791" w="2112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64"/>
          <p:cNvGrpSpPr/>
          <p:nvPr/>
        </p:nvGrpSpPr>
        <p:grpSpPr>
          <a:xfrm>
            <a:off x="5797765" y="3319416"/>
            <a:ext cx="327823" cy="328695"/>
            <a:chOff x="-1333200" y="2770450"/>
            <a:chExt cx="291450" cy="292225"/>
          </a:xfrm>
        </p:grpSpPr>
        <p:sp>
          <p:nvSpPr>
            <p:cNvPr id="853" name="Google Shape;853;p64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4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5"/>
          <p:cNvSpPr txBox="1"/>
          <p:nvPr>
            <p:ph type="ctrTitle"/>
          </p:nvPr>
        </p:nvSpPr>
        <p:spPr>
          <a:xfrm flipH="1">
            <a:off x="6155000" y="507400"/>
            <a:ext cx="2239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INVESTMENT</a:t>
            </a:r>
            <a:endParaRPr/>
          </a:p>
        </p:txBody>
      </p:sp>
      <p:pic>
        <p:nvPicPr>
          <p:cNvPr id="860" name="Google Shape;860;p6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48628">
            <a:off x="2442490" y="1485699"/>
            <a:ext cx="4259028" cy="2630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1" name="Google Shape;861;p65"/>
          <p:cNvCxnSpPr/>
          <p:nvPr/>
        </p:nvCxnSpPr>
        <p:spPr>
          <a:xfrm>
            <a:off x="5577775" y="2354600"/>
            <a:ext cx="1737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65"/>
          <p:cNvCxnSpPr/>
          <p:nvPr/>
        </p:nvCxnSpPr>
        <p:spPr>
          <a:xfrm>
            <a:off x="1913550" y="2801050"/>
            <a:ext cx="1737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65"/>
          <p:cNvCxnSpPr/>
          <p:nvPr/>
        </p:nvCxnSpPr>
        <p:spPr>
          <a:xfrm>
            <a:off x="5299575" y="3664200"/>
            <a:ext cx="20151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65"/>
          <p:cNvCxnSpPr/>
          <p:nvPr/>
        </p:nvCxnSpPr>
        <p:spPr>
          <a:xfrm>
            <a:off x="1913550" y="3886750"/>
            <a:ext cx="2368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65"/>
          <p:cNvSpPr txBox="1"/>
          <p:nvPr/>
        </p:nvSpPr>
        <p:spPr>
          <a:xfrm>
            <a:off x="1913543" y="2400452"/>
            <a:ext cx="536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40%</a:t>
            </a:r>
            <a:endParaRPr sz="24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6" name="Google Shape;866;p65"/>
          <p:cNvSpPr txBox="1"/>
          <p:nvPr/>
        </p:nvSpPr>
        <p:spPr>
          <a:xfrm>
            <a:off x="1913550" y="2904900"/>
            <a:ext cx="1044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1913543" y="3460652"/>
            <a:ext cx="536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</a:t>
            </a:r>
            <a:r>
              <a:rPr lang="es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%</a:t>
            </a:r>
            <a:endParaRPr sz="24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8" name="Google Shape;868;p65"/>
          <p:cNvSpPr txBox="1"/>
          <p:nvPr/>
        </p:nvSpPr>
        <p:spPr>
          <a:xfrm>
            <a:off x="6778668" y="3243502"/>
            <a:ext cx="536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r>
              <a:rPr lang="es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%</a:t>
            </a:r>
            <a:endParaRPr sz="24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9" name="Google Shape;869;p65"/>
          <p:cNvSpPr txBox="1"/>
          <p:nvPr/>
        </p:nvSpPr>
        <p:spPr>
          <a:xfrm>
            <a:off x="6778668" y="1913502"/>
            <a:ext cx="536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</a:t>
            </a:r>
            <a:r>
              <a:rPr lang="es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%</a:t>
            </a:r>
            <a:endParaRPr sz="24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0" name="Google Shape;870;p65"/>
          <p:cNvSpPr txBox="1"/>
          <p:nvPr/>
        </p:nvSpPr>
        <p:spPr>
          <a:xfrm>
            <a:off x="1913550" y="3970250"/>
            <a:ext cx="1044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1" name="Google Shape;871;p65"/>
          <p:cNvSpPr txBox="1"/>
          <p:nvPr/>
        </p:nvSpPr>
        <p:spPr>
          <a:xfrm>
            <a:off x="6269900" y="2453100"/>
            <a:ext cx="1044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2" name="Google Shape;872;p65"/>
          <p:cNvSpPr txBox="1"/>
          <p:nvPr/>
        </p:nvSpPr>
        <p:spPr>
          <a:xfrm>
            <a:off x="6269900" y="3742300"/>
            <a:ext cx="1044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SATURN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3" name="Google Shape;873;p65"/>
          <p:cNvSpPr txBox="1"/>
          <p:nvPr>
            <p:ph idx="4294967295" type="subTitle"/>
          </p:nvPr>
        </p:nvSpPr>
        <p:spPr>
          <a:xfrm>
            <a:off x="1825325" y="4374225"/>
            <a:ext cx="5557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If you want to modify this graph, click on it, follow the link, change the data and replace it 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6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</a:t>
            </a:r>
            <a:endParaRPr/>
          </a:p>
        </p:txBody>
      </p:sp>
      <p:sp>
        <p:nvSpPr>
          <p:cNvPr id="879" name="Google Shape;879;p66"/>
          <p:cNvSpPr txBox="1"/>
          <p:nvPr>
            <p:ph idx="1" type="subTitle"/>
          </p:nvPr>
        </p:nvSpPr>
        <p:spPr>
          <a:xfrm>
            <a:off x="1397425" y="2809300"/>
            <a:ext cx="30126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Does anyone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addyouremail@freepik.com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+91  620 421 838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yourcompany.com</a:t>
            </a:r>
            <a:endParaRPr/>
          </a:p>
        </p:txBody>
      </p:sp>
      <p:sp>
        <p:nvSpPr>
          <p:cNvPr id="880" name="Google Shape;880;p66"/>
          <p:cNvSpPr/>
          <p:nvPr/>
        </p:nvSpPr>
        <p:spPr>
          <a:xfrm>
            <a:off x="2049943" y="4082705"/>
            <a:ext cx="167027" cy="159511"/>
          </a:xfrm>
          <a:custGeom>
            <a:rect b="b" l="l" r="r" t="t"/>
            <a:pathLst>
              <a:path extrusionOk="0" h="37269" w="39025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1" name="Google Shape;881;p66"/>
          <p:cNvSpPr/>
          <p:nvPr/>
        </p:nvSpPr>
        <p:spPr>
          <a:xfrm>
            <a:off x="1710293" y="4114135"/>
            <a:ext cx="185661" cy="128081"/>
          </a:xfrm>
          <a:custGeom>
            <a:rect b="b" l="l" r="r" t="t"/>
            <a:pathLst>
              <a:path extrusionOk="0" h="26922" w="39025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2" name="Google Shape;882;p66"/>
          <p:cNvSpPr/>
          <p:nvPr/>
        </p:nvSpPr>
        <p:spPr>
          <a:xfrm>
            <a:off x="1469946" y="4056555"/>
            <a:ext cx="86334" cy="185661"/>
          </a:xfrm>
          <a:custGeom>
            <a:rect b="b" l="l" r="r" t="t"/>
            <a:pathLst>
              <a:path extrusionOk="0" h="39025" w="18147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7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8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893" name="Google Shape;893;p68"/>
          <p:cNvSpPr txBox="1"/>
          <p:nvPr>
            <p:ph idx="1" type="subTitle"/>
          </p:nvPr>
        </p:nvSpPr>
        <p:spPr>
          <a:xfrm>
            <a:off x="4837600" y="1329975"/>
            <a:ext cx="35766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This is where you give credit to the ones who are part of this project.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Did you like the resources on this template? Get them for free at our other websites.</a:t>
            </a:r>
            <a:endParaRPr/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◂"/>
            </a:pPr>
            <a:r>
              <a:rPr lang="es"/>
              <a:t>Presentation template by </a:t>
            </a:r>
            <a:r>
              <a:rPr lang="es">
                <a:highlight>
                  <a:schemeClr val="lt1"/>
                </a:highlight>
                <a:uFill>
                  <a:noFill/>
                </a:uFill>
                <a:hlinkClick r:id="rId3"/>
              </a:rPr>
              <a:t>Slidesgo</a:t>
            </a:r>
            <a:endParaRPr>
              <a:highlight>
                <a:schemeClr val="lt1"/>
              </a:highlight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◂"/>
            </a:pPr>
            <a:r>
              <a:rPr lang="es"/>
              <a:t>Icons by </a:t>
            </a:r>
            <a:r>
              <a:rPr lang="es">
                <a:highlight>
                  <a:schemeClr val="lt1"/>
                </a:highlight>
                <a:uFill>
                  <a:noFill/>
                </a:uFill>
                <a:hlinkClick r:id="rId4"/>
              </a:rPr>
              <a:t>Flaticon</a:t>
            </a:r>
            <a:endParaRPr>
              <a:highlight>
                <a:schemeClr val="lt1"/>
              </a:highlight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◂"/>
            </a:pPr>
            <a:r>
              <a:rPr lang="es"/>
              <a:t>Infographics by </a:t>
            </a:r>
            <a:r>
              <a:rPr lang="es">
                <a:highlight>
                  <a:schemeClr val="lt1"/>
                </a:highlight>
                <a:uFill>
                  <a:noFill/>
                </a:uFill>
                <a:hlinkClick r:id="rId5"/>
              </a:rPr>
              <a:t>Freepik</a:t>
            </a:r>
            <a:endParaRPr>
              <a:highlight>
                <a:schemeClr val="lt1"/>
              </a:highlight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◂"/>
            </a:pPr>
            <a:r>
              <a:rPr lang="es"/>
              <a:t>Images created by </a:t>
            </a:r>
            <a:r>
              <a:rPr lang="es">
                <a:highlight>
                  <a:schemeClr val="lt1"/>
                </a:highlight>
              </a:rPr>
              <a:t>Freepik</a:t>
            </a:r>
            <a:endParaRPr>
              <a:highlight>
                <a:schemeClr val="lt1"/>
              </a:highlight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◂"/>
            </a:pPr>
            <a:r>
              <a:rPr lang="es"/>
              <a:t>Author introduction slide photo created by Freepik</a:t>
            </a:r>
            <a:endParaRPr/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◂"/>
            </a:pPr>
            <a:r>
              <a:rPr lang="es"/>
              <a:t>Text &amp; Image slide photo created by Freepik.com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9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Instructions for use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9" name="Google Shape;899;p69"/>
          <p:cNvSpPr txBox="1"/>
          <p:nvPr>
            <p:ph idx="4294967295" type="body"/>
          </p:nvPr>
        </p:nvSpPr>
        <p:spPr>
          <a:xfrm>
            <a:off x="1220500" y="1299876"/>
            <a:ext cx="7047300" cy="29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In order to use this template, you must credit </a:t>
            </a:r>
            <a:r>
              <a:rPr b="1" lang="es" u="sng">
                <a:solidFill>
                  <a:srgbClr val="869FB2"/>
                </a:solidFill>
              </a:rPr>
              <a:t>S</a:t>
            </a:r>
            <a:r>
              <a:rPr b="1" lang="es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s"/>
              <a:t> </a:t>
            </a:r>
            <a:r>
              <a:rPr lang="es">
                <a:solidFill>
                  <a:schemeClr val="lt1"/>
                </a:solidFill>
              </a:rPr>
              <a:t>by keeping the Credits slide.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869FB2"/>
                </a:solidFill>
              </a:rPr>
              <a:t>You are allowed to:</a:t>
            </a:r>
            <a:endParaRPr b="1" sz="110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100">
                <a:solidFill>
                  <a:srgbClr val="FFFFFF"/>
                </a:solidFill>
              </a:rPr>
              <a:t>Modify this template.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not allowed to:</a:t>
            </a:r>
            <a:endParaRPr b="1" sz="110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Sublicense, sell or rent any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(or a modified version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Content).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Distribute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unless it has been expressly authorized by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Include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in an online or offline database or file.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Offer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templates (or modified versions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lang="es" sz="1100">
                <a:solidFill>
                  <a:srgbClr val="FFFFFF"/>
                </a:solidFill>
              </a:rPr>
              <a:t>templates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) for download.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Acquire the copyright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0" name="Google Shape;900;p69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more information about editing slides, please </a:t>
            </a:r>
            <a:r>
              <a:rPr lang="es">
                <a:solidFill>
                  <a:srgbClr val="FFFFFF"/>
                </a:solidFill>
              </a:rPr>
              <a:t>read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our FAQs: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endParaRPr b="1" sz="120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Fonts &amp; colors used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06" name="Google Shape;906;p70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7" name="Google Shape;907;p70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EFEF"/>
                </a:solidFill>
              </a:rPr>
              <a:t>Roboto Squada One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https://fonts.google.com/specimen/Squada+One?selection.family=Squada+One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Roboto Condensed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https://fonts.google.com/specimen/Roboto+Condensed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08" name="Google Shape;908;p70"/>
          <p:cNvGrpSpPr/>
          <p:nvPr/>
        </p:nvGrpSpPr>
        <p:grpSpPr>
          <a:xfrm>
            <a:off x="1640401" y="3550879"/>
            <a:ext cx="5863203" cy="724862"/>
            <a:chOff x="1640401" y="3550879"/>
            <a:chExt cx="5863203" cy="724862"/>
          </a:xfrm>
        </p:grpSpPr>
        <p:grpSp>
          <p:nvGrpSpPr>
            <p:cNvPr id="909" name="Google Shape;909;p70"/>
            <p:cNvGrpSpPr/>
            <p:nvPr/>
          </p:nvGrpSpPr>
          <p:grpSpPr>
            <a:xfrm>
              <a:off x="1640413" y="3550879"/>
              <a:ext cx="4842768" cy="724862"/>
              <a:chOff x="2170376" y="3550879"/>
              <a:chExt cx="4842768" cy="724862"/>
            </a:xfrm>
          </p:grpSpPr>
          <p:grpSp>
            <p:nvGrpSpPr>
              <p:cNvPr id="910" name="Google Shape;910;p70"/>
              <p:cNvGrpSpPr/>
              <p:nvPr/>
            </p:nvGrpSpPr>
            <p:grpSpPr>
              <a:xfrm>
                <a:off x="2170376" y="3550879"/>
                <a:ext cx="760615" cy="724862"/>
                <a:chOff x="2072503" y="3521476"/>
                <a:chExt cx="791400" cy="754200"/>
              </a:xfrm>
            </p:grpSpPr>
            <p:sp>
              <p:nvSpPr>
                <p:cNvPr id="911" name="Google Shape;911;p70"/>
                <p:cNvSpPr/>
                <p:nvPr/>
              </p:nvSpPr>
              <p:spPr>
                <a:xfrm>
                  <a:off x="2072503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73763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sp>
              <p:nvSpPr>
                <p:cNvPr id="912" name="Google Shape;912;p70"/>
                <p:cNvSpPr txBox="1"/>
                <p:nvPr/>
              </p:nvSpPr>
              <p:spPr>
                <a:xfrm>
                  <a:off x="207250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chemeClr val="lt1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#073763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13" name="Google Shape;913;p70"/>
              <p:cNvGrpSpPr/>
              <p:nvPr/>
            </p:nvGrpSpPr>
            <p:grpSpPr>
              <a:xfrm>
                <a:off x="3190910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14" name="Google Shape;914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423864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#0b5394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16" name="Google Shape;916;p70"/>
              <p:cNvGrpSpPr/>
              <p:nvPr/>
            </p:nvGrpSpPr>
            <p:grpSpPr>
              <a:xfrm>
                <a:off x="4211439" y="3550879"/>
                <a:ext cx="760620" cy="724862"/>
                <a:chOff x="4196177" y="3521476"/>
                <a:chExt cx="791405" cy="754200"/>
              </a:xfrm>
            </p:grpSpPr>
            <p:sp>
              <p:nvSpPr>
                <p:cNvPr id="917" name="Google Shape;917;p70"/>
                <p:cNvSpPr/>
                <p:nvPr/>
              </p:nvSpPr>
              <p:spPr>
                <a:xfrm>
                  <a:off x="4196177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sp>
              <p:nvSpPr>
                <p:cNvPr id="918" name="Google Shape;918;p70"/>
                <p:cNvSpPr txBox="1"/>
                <p:nvPr/>
              </p:nvSpPr>
              <p:spPr>
                <a:xfrm>
                  <a:off x="419618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#3d85c6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19" name="Google Shape;919;p70"/>
              <p:cNvGrpSpPr/>
              <p:nvPr/>
            </p:nvGrpSpPr>
            <p:grpSpPr>
              <a:xfrm>
                <a:off x="6252519" y="3550879"/>
                <a:ext cx="760625" cy="724862"/>
                <a:chOff x="5258012" y="3521476"/>
                <a:chExt cx="791411" cy="754200"/>
              </a:xfrm>
            </p:grpSpPr>
            <p:sp>
              <p:nvSpPr>
                <p:cNvPr id="920" name="Google Shape;920;p70"/>
                <p:cNvSpPr/>
                <p:nvPr/>
              </p:nvSpPr>
              <p:spPr>
                <a:xfrm>
                  <a:off x="5258012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9D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sp>
              <p:nvSpPr>
                <p:cNvPr id="921" name="Google Shape;921;p70"/>
                <p:cNvSpPr txBox="1"/>
                <p:nvPr/>
              </p:nvSpPr>
              <p:spPr>
                <a:xfrm>
                  <a:off x="525802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#00d6c0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22" name="Google Shape;922;p70"/>
              <p:cNvGrpSpPr/>
              <p:nvPr/>
            </p:nvGrpSpPr>
            <p:grpSpPr>
              <a:xfrm>
                <a:off x="5231985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23" name="Google Shape;923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FEFE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#9ba2ff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</p:grpSp>
        <p:grpSp>
          <p:nvGrpSpPr>
            <p:cNvPr id="925" name="Google Shape;925;p70"/>
            <p:cNvGrpSpPr/>
            <p:nvPr/>
          </p:nvGrpSpPr>
          <p:grpSpPr>
            <a:xfrm>
              <a:off x="1640401" y="3550879"/>
              <a:ext cx="4842768" cy="724862"/>
              <a:chOff x="2170376" y="3550879"/>
              <a:chExt cx="4842768" cy="724862"/>
            </a:xfrm>
          </p:grpSpPr>
          <p:grpSp>
            <p:nvGrpSpPr>
              <p:cNvPr id="926" name="Google Shape;926;p70"/>
              <p:cNvGrpSpPr/>
              <p:nvPr/>
            </p:nvGrpSpPr>
            <p:grpSpPr>
              <a:xfrm>
                <a:off x="2170376" y="3550879"/>
                <a:ext cx="760615" cy="724862"/>
                <a:chOff x="2072503" y="3521476"/>
                <a:chExt cx="791400" cy="754200"/>
              </a:xfrm>
            </p:grpSpPr>
            <p:sp>
              <p:nvSpPr>
                <p:cNvPr id="927" name="Google Shape;927;p70"/>
                <p:cNvSpPr/>
                <p:nvPr/>
              </p:nvSpPr>
              <p:spPr>
                <a:xfrm>
                  <a:off x="2072503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D966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sp>
              <p:nvSpPr>
                <p:cNvPr id="928" name="Google Shape;928;p70"/>
                <p:cNvSpPr txBox="1"/>
                <p:nvPr/>
              </p:nvSpPr>
              <p:spPr>
                <a:xfrm>
                  <a:off x="207250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434343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#ffd966</a:t>
                  </a:r>
                  <a:endParaRPr sz="1000">
                    <a:solidFill>
                      <a:srgbClr val="434343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29" name="Google Shape;929;p70"/>
              <p:cNvGrpSpPr/>
              <p:nvPr/>
            </p:nvGrpSpPr>
            <p:grpSpPr>
              <a:xfrm>
                <a:off x="3190910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30" name="Google Shape;930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1734E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#f1734e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32" name="Google Shape;932;p70"/>
              <p:cNvGrpSpPr/>
              <p:nvPr/>
            </p:nvGrpSpPr>
            <p:grpSpPr>
              <a:xfrm>
                <a:off x="4211439" y="3550879"/>
                <a:ext cx="760620" cy="724862"/>
                <a:chOff x="4196177" y="3521476"/>
                <a:chExt cx="791405" cy="754200"/>
              </a:xfrm>
            </p:grpSpPr>
            <p:sp>
              <p:nvSpPr>
                <p:cNvPr id="933" name="Google Shape;933;p70"/>
                <p:cNvSpPr/>
                <p:nvPr/>
              </p:nvSpPr>
              <p:spPr>
                <a:xfrm>
                  <a:off x="4196177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EAAA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sp>
              <p:nvSpPr>
                <p:cNvPr id="934" name="Google Shape;934;p70"/>
                <p:cNvSpPr txBox="1"/>
                <p:nvPr/>
              </p:nvSpPr>
              <p:spPr>
                <a:xfrm>
                  <a:off x="419618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434343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#ffeaaa</a:t>
                  </a:r>
                  <a:endParaRPr sz="1000">
                    <a:solidFill>
                      <a:srgbClr val="434343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35" name="Google Shape;935;p70"/>
              <p:cNvGrpSpPr/>
              <p:nvPr/>
            </p:nvGrpSpPr>
            <p:grpSpPr>
              <a:xfrm>
                <a:off x="6252519" y="3550879"/>
                <a:ext cx="760625" cy="724862"/>
                <a:chOff x="5258012" y="3521476"/>
                <a:chExt cx="791411" cy="754200"/>
              </a:xfrm>
            </p:grpSpPr>
            <p:sp>
              <p:nvSpPr>
                <p:cNvPr id="936" name="Google Shape;936;p70"/>
                <p:cNvSpPr/>
                <p:nvPr/>
              </p:nvSpPr>
              <p:spPr>
                <a:xfrm>
                  <a:off x="5258012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9D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sp>
              <p:nvSpPr>
                <p:cNvPr id="937" name="Google Shape;937;p70"/>
                <p:cNvSpPr txBox="1"/>
                <p:nvPr/>
              </p:nvSpPr>
              <p:spPr>
                <a:xfrm>
                  <a:off x="525802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#d9d9d9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38" name="Google Shape;938;p70"/>
              <p:cNvGrpSpPr/>
              <p:nvPr/>
            </p:nvGrpSpPr>
            <p:grpSpPr>
              <a:xfrm>
                <a:off x="5231985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39" name="Google Shape;939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FEFE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434343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#efefef</a:t>
                  </a:r>
                  <a:endParaRPr sz="1000">
                    <a:solidFill>
                      <a:srgbClr val="434343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</p:grpSp>
        <p:grpSp>
          <p:nvGrpSpPr>
            <p:cNvPr id="941" name="Google Shape;941;p70"/>
            <p:cNvGrpSpPr/>
            <p:nvPr/>
          </p:nvGrpSpPr>
          <p:grpSpPr>
            <a:xfrm>
              <a:off x="6743094" y="3550879"/>
              <a:ext cx="760510" cy="724800"/>
              <a:chOff x="6743094" y="3550879"/>
              <a:chExt cx="760510" cy="724800"/>
            </a:xfrm>
          </p:grpSpPr>
          <p:sp>
            <p:nvSpPr>
              <p:cNvPr id="942" name="Google Shape;942;p70"/>
              <p:cNvSpPr/>
              <p:nvPr/>
            </p:nvSpPr>
            <p:spPr>
              <a:xfrm>
                <a:off x="6743094" y="3550879"/>
                <a:ext cx="760500" cy="724800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943" name="Google Shape;943;p70"/>
              <p:cNvSpPr txBox="1"/>
              <p:nvPr/>
            </p:nvSpPr>
            <p:spPr>
              <a:xfrm>
                <a:off x="6743104" y="3701820"/>
                <a:ext cx="760500" cy="4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rPr>
                  <a:t>#cccccc</a:t>
                </a:r>
                <a:endParaRPr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71"/>
          <p:cNvGrpSpPr/>
          <p:nvPr/>
        </p:nvGrpSpPr>
        <p:grpSpPr>
          <a:xfrm>
            <a:off x="3241227" y="3813430"/>
            <a:ext cx="509388" cy="508710"/>
            <a:chOff x="3514800" y="5145975"/>
            <a:chExt cx="233525" cy="233225"/>
          </a:xfrm>
        </p:grpSpPr>
        <p:sp>
          <p:nvSpPr>
            <p:cNvPr id="949" name="Google Shape;949;p71"/>
            <p:cNvSpPr/>
            <p:nvPr/>
          </p:nvSpPr>
          <p:spPr>
            <a:xfrm>
              <a:off x="3582075" y="5225575"/>
              <a:ext cx="86550" cy="74250"/>
            </a:xfrm>
            <a:custGeom>
              <a:rect b="b" l="l" r="r" t="t"/>
              <a:pathLst>
                <a:path extrusionOk="0" h="2970" w="3462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3577025" y="5145975"/>
              <a:ext cx="51750" cy="71500"/>
            </a:xfrm>
            <a:custGeom>
              <a:rect b="b" l="l" r="r" t="t"/>
              <a:pathLst>
                <a:path extrusionOk="0" h="2860" w="207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1"/>
            <p:cNvSpPr/>
            <p:nvPr/>
          </p:nvSpPr>
          <p:spPr>
            <a:xfrm>
              <a:off x="3659950" y="5165500"/>
              <a:ext cx="69800" cy="67525"/>
            </a:xfrm>
            <a:custGeom>
              <a:rect b="b" l="l" r="r" t="t"/>
              <a:pathLst>
                <a:path extrusionOk="0" h="2701" w="2792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1"/>
            <p:cNvSpPr/>
            <p:nvPr/>
          </p:nvSpPr>
          <p:spPr>
            <a:xfrm>
              <a:off x="3675650" y="5209125"/>
              <a:ext cx="72675" cy="50675"/>
            </a:xfrm>
            <a:custGeom>
              <a:rect b="b" l="l" r="r" t="t"/>
              <a:pathLst>
                <a:path extrusionOk="0" h="2027" w="2907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3533375" y="5292425"/>
              <a:ext cx="69625" cy="67600"/>
            </a:xfrm>
            <a:custGeom>
              <a:rect b="b" l="l" r="r" t="t"/>
              <a:pathLst>
                <a:path extrusionOk="0" h="2704" w="2785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3577025" y="5307750"/>
              <a:ext cx="51575" cy="71450"/>
            </a:xfrm>
            <a:custGeom>
              <a:rect b="b" l="l" r="r" t="t"/>
              <a:pathLst>
                <a:path extrusionOk="0" h="2858" w="2063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3634350" y="5307850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3660150" y="5292325"/>
              <a:ext cx="69600" cy="67700"/>
            </a:xfrm>
            <a:custGeom>
              <a:rect b="b" l="l" r="r" t="t"/>
              <a:pathLst>
                <a:path extrusionOk="0" h="2708" w="2784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1"/>
            <p:cNvSpPr/>
            <p:nvPr/>
          </p:nvSpPr>
          <p:spPr>
            <a:xfrm>
              <a:off x="3675475" y="5265725"/>
              <a:ext cx="72675" cy="50550"/>
            </a:xfrm>
            <a:custGeom>
              <a:rect b="b" l="l" r="r" t="t"/>
              <a:pathLst>
                <a:path extrusionOk="0" h="2022" w="2907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1"/>
            <p:cNvSpPr/>
            <p:nvPr/>
          </p:nvSpPr>
          <p:spPr>
            <a:xfrm>
              <a:off x="3533375" y="5165600"/>
              <a:ext cx="68900" cy="67525"/>
            </a:xfrm>
            <a:custGeom>
              <a:rect b="b" l="l" r="r" t="t"/>
              <a:pathLst>
                <a:path extrusionOk="0" h="2701" w="2756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1"/>
            <p:cNvSpPr/>
            <p:nvPr/>
          </p:nvSpPr>
          <p:spPr>
            <a:xfrm>
              <a:off x="3634350" y="5146325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1"/>
            <p:cNvSpPr/>
            <p:nvPr/>
          </p:nvSpPr>
          <p:spPr>
            <a:xfrm>
              <a:off x="3514800" y="5265725"/>
              <a:ext cx="72525" cy="50600"/>
            </a:xfrm>
            <a:custGeom>
              <a:rect b="b" l="l" r="r" t="t"/>
              <a:pathLst>
                <a:path extrusionOk="0" h="2024" w="2901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1"/>
            <p:cNvSpPr/>
            <p:nvPr/>
          </p:nvSpPr>
          <p:spPr>
            <a:xfrm>
              <a:off x="3514800" y="5209175"/>
              <a:ext cx="72700" cy="50625"/>
            </a:xfrm>
            <a:custGeom>
              <a:rect b="b" l="l" r="r" t="t"/>
              <a:pathLst>
                <a:path extrusionOk="0" h="2025" w="2908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71"/>
          <p:cNvGrpSpPr/>
          <p:nvPr/>
        </p:nvGrpSpPr>
        <p:grpSpPr>
          <a:xfrm>
            <a:off x="3930816" y="2321361"/>
            <a:ext cx="474294" cy="551291"/>
            <a:chOff x="4727025" y="1332775"/>
            <a:chExt cx="59900" cy="69625"/>
          </a:xfrm>
        </p:grpSpPr>
        <p:sp>
          <p:nvSpPr>
            <p:cNvPr id="963" name="Google Shape;963;p71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1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71"/>
          <p:cNvGrpSpPr/>
          <p:nvPr/>
        </p:nvGrpSpPr>
        <p:grpSpPr>
          <a:xfrm>
            <a:off x="4544472" y="2318491"/>
            <a:ext cx="555653" cy="557031"/>
            <a:chOff x="4820425" y="1329900"/>
            <a:chExt cx="70175" cy="70350"/>
          </a:xfrm>
        </p:grpSpPr>
        <p:sp>
          <p:nvSpPr>
            <p:cNvPr id="966" name="Google Shape;966;p71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1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1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1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71"/>
          <p:cNvGrpSpPr/>
          <p:nvPr/>
        </p:nvGrpSpPr>
        <p:grpSpPr>
          <a:xfrm>
            <a:off x="5236315" y="2330071"/>
            <a:ext cx="582574" cy="533871"/>
            <a:chOff x="4903200" y="1331525"/>
            <a:chExt cx="73575" cy="67425"/>
          </a:xfrm>
        </p:grpSpPr>
        <p:sp>
          <p:nvSpPr>
            <p:cNvPr id="971" name="Google Shape;971;p71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1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" name="Google Shape;973;p71"/>
          <p:cNvGrpSpPr/>
          <p:nvPr/>
        </p:nvGrpSpPr>
        <p:grpSpPr>
          <a:xfrm>
            <a:off x="3871628" y="3071012"/>
            <a:ext cx="592670" cy="532881"/>
            <a:chOff x="4721625" y="1420750"/>
            <a:chExt cx="74850" cy="67300"/>
          </a:xfrm>
        </p:grpSpPr>
        <p:sp>
          <p:nvSpPr>
            <p:cNvPr id="974" name="Google Shape;974;p71"/>
            <p:cNvSpPr/>
            <p:nvPr/>
          </p:nvSpPr>
          <p:spPr>
            <a:xfrm>
              <a:off x="4729200" y="1468375"/>
              <a:ext cx="24175" cy="19675"/>
            </a:xfrm>
            <a:custGeom>
              <a:rect b="b" l="l" r="r" t="t"/>
              <a:pathLst>
                <a:path extrusionOk="0" h="787" w="967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1"/>
            <p:cNvSpPr/>
            <p:nvPr/>
          </p:nvSpPr>
          <p:spPr>
            <a:xfrm>
              <a:off x="4721625" y="1440775"/>
              <a:ext cx="14450" cy="27975"/>
            </a:xfrm>
            <a:custGeom>
              <a:rect b="b" l="l" r="r" t="t"/>
              <a:pathLst>
                <a:path extrusionOk="0" h="1119" w="578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1"/>
            <p:cNvSpPr/>
            <p:nvPr/>
          </p:nvSpPr>
          <p:spPr>
            <a:xfrm>
              <a:off x="4728825" y="1420750"/>
              <a:ext cx="67650" cy="43325"/>
            </a:xfrm>
            <a:custGeom>
              <a:rect b="b" l="l" r="r" t="t"/>
              <a:pathLst>
                <a:path extrusionOk="0" h="1733" w="2706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71"/>
          <p:cNvGrpSpPr/>
          <p:nvPr/>
        </p:nvGrpSpPr>
        <p:grpSpPr>
          <a:xfrm>
            <a:off x="4530318" y="3039736"/>
            <a:ext cx="583960" cy="565345"/>
            <a:chOff x="4815575" y="1416800"/>
            <a:chExt cx="73750" cy="71400"/>
          </a:xfrm>
        </p:grpSpPr>
        <p:sp>
          <p:nvSpPr>
            <p:cNvPr id="978" name="Google Shape;978;p71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1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1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71"/>
          <p:cNvGrpSpPr/>
          <p:nvPr/>
        </p:nvGrpSpPr>
        <p:grpSpPr>
          <a:xfrm>
            <a:off x="5230575" y="3056166"/>
            <a:ext cx="589898" cy="504970"/>
            <a:chOff x="4902475" y="1418875"/>
            <a:chExt cx="74500" cy="63775"/>
          </a:xfrm>
        </p:grpSpPr>
        <p:sp>
          <p:nvSpPr>
            <p:cNvPr id="982" name="Google Shape;982;p71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1"/>
            <p:cNvSpPr/>
            <p:nvPr/>
          </p:nvSpPr>
          <p:spPr>
            <a:xfrm>
              <a:off x="4916350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" name="Google Shape;984;p71"/>
          <p:cNvGrpSpPr/>
          <p:nvPr/>
        </p:nvGrpSpPr>
        <p:grpSpPr>
          <a:xfrm>
            <a:off x="4540315" y="3759284"/>
            <a:ext cx="563967" cy="567127"/>
            <a:chOff x="4818100" y="1507675"/>
            <a:chExt cx="71225" cy="71625"/>
          </a:xfrm>
        </p:grpSpPr>
        <p:sp>
          <p:nvSpPr>
            <p:cNvPr id="985" name="Google Shape;985;p71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1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71"/>
          <p:cNvGrpSpPr/>
          <p:nvPr/>
        </p:nvGrpSpPr>
        <p:grpSpPr>
          <a:xfrm>
            <a:off x="3853812" y="3773537"/>
            <a:ext cx="628301" cy="588505"/>
            <a:chOff x="4721450" y="1509475"/>
            <a:chExt cx="79350" cy="74325"/>
          </a:xfrm>
        </p:grpSpPr>
        <p:sp>
          <p:nvSpPr>
            <p:cNvPr id="990" name="Google Shape;990;p71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1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71"/>
          <p:cNvGrpSpPr/>
          <p:nvPr/>
        </p:nvGrpSpPr>
        <p:grpSpPr>
          <a:xfrm>
            <a:off x="5264821" y="3757899"/>
            <a:ext cx="557038" cy="562772"/>
            <a:chOff x="4906800" y="1507500"/>
            <a:chExt cx="70350" cy="71075"/>
          </a:xfrm>
        </p:grpSpPr>
        <p:sp>
          <p:nvSpPr>
            <p:cNvPr id="995" name="Google Shape;995;p71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1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" name="Google Shape;1000;p71"/>
          <p:cNvGrpSpPr/>
          <p:nvPr/>
        </p:nvGrpSpPr>
        <p:grpSpPr>
          <a:xfrm>
            <a:off x="1891420" y="3817558"/>
            <a:ext cx="501629" cy="500442"/>
            <a:chOff x="2637425" y="5179000"/>
            <a:chExt cx="196725" cy="196275"/>
          </a:xfrm>
        </p:grpSpPr>
        <p:sp>
          <p:nvSpPr>
            <p:cNvPr id="1001" name="Google Shape;1001;p71"/>
            <p:cNvSpPr/>
            <p:nvPr/>
          </p:nvSpPr>
          <p:spPr>
            <a:xfrm>
              <a:off x="2639050" y="5248050"/>
              <a:ext cx="35350" cy="17525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1"/>
            <p:cNvSpPr/>
            <p:nvPr/>
          </p:nvSpPr>
          <p:spPr>
            <a:xfrm>
              <a:off x="2648425" y="5221550"/>
              <a:ext cx="34275" cy="25975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1"/>
            <p:cNvSpPr/>
            <p:nvPr/>
          </p:nvSpPr>
          <p:spPr>
            <a:xfrm>
              <a:off x="2665725" y="5200075"/>
              <a:ext cx="30150" cy="31950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1"/>
            <p:cNvSpPr/>
            <p:nvPr/>
          </p:nvSpPr>
          <p:spPr>
            <a:xfrm>
              <a:off x="2689175" y="5185475"/>
              <a:ext cx="23275" cy="35000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1"/>
            <p:cNvSpPr/>
            <p:nvPr/>
          </p:nvSpPr>
          <p:spPr>
            <a:xfrm>
              <a:off x="2716750" y="5179000"/>
              <a:ext cx="14275" cy="35000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1"/>
            <p:cNvSpPr/>
            <p:nvPr/>
          </p:nvSpPr>
          <p:spPr>
            <a:xfrm>
              <a:off x="2742550" y="5179175"/>
              <a:ext cx="15150" cy="35350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1"/>
            <p:cNvSpPr/>
            <p:nvPr/>
          </p:nvSpPr>
          <p:spPr>
            <a:xfrm>
              <a:off x="2761100" y="5186550"/>
              <a:ext cx="24025" cy="35025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1"/>
            <p:cNvSpPr/>
            <p:nvPr/>
          </p:nvSpPr>
          <p:spPr>
            <a:xfrm>
              <a:off x="2777350" y="5201900"/>
              <a:ext cx="30675" cy="31575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1"/>
            <p:cNvSpPr/>
            <p:nvPr/>
          </p:nvSpPr>
          <p:spPr>
            <a:xfrm>
              <a:off x="2797525" y="5250925"/>
              <a:ext cx="35550" cy="16625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1"/>
            <p:cNvSpPr/>
            <p:nvPr/>
          </p:nvSpPr>
          <p:spPr>
            <a:xfrm>
              <a:off x="2799150" y="5278875"/>
              <a:ext cx="35000" cy="12825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1"/>
            <p:cNvSpPr/>
            <p:nvPr/>
          </p:nvSpPr>
          <p:spPr>
            <a:xfrm>
              <a:off x="2793575" y="5297825"/>
              <a:ext cx="35350" cy="21825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1"/>
            <p:cNvSpPr/>
            <p:nvPr/>
          </p:nvSpPr>
          <p:spPr>
            <a:xfrm>
              <a:off x="2782925" y="5314775"/>
              <a:ext cx="32475" cy="29225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1"/>
            <p:cNvSpPr/>
            <p:nvPr/>
          </p:nvSpPr>
          <p:spPr>
            <a:xfrm>
              <a:off x="2767975" y="5328275"/>
              <a:ext cx="26875" cy="33925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1"/>
            <p:cNvSpPr/>
            <p:nvPr/>
          </p:nvSpPr>
          <p:spPr>
            <a:xfrm>
              <a:off x="2750125" y="5337300"/>
              <a:ext cx="18950" cy="3555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1"/>
            <p:cNvSpPr/>
            <p:nvPr/>
          </p:nvSpPr>
          <p:spPr>
            <a:xfrm>
              <a:off x="2728475" y="5340900"/>
              <a:ext cx="11750" cy="34375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1"/>
            <p:cNvSpPr/>
            <p:nvPr/>
          </p:nvSpPr>
          <p:spPr>
            <a:xfrm>
              <a:off x="2699800" y="5336750"/>
              <a:ext cx="19875" cy="35375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1"/>
            <p:cNvSpPr/>
            <p:nvPr/>
          </p:nvSpPr>
          <p:spPr>
            <a:xfrm>
              <a:off x="2674375" y="5327200"/>
              <a:ext cx="27800" cy="3357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1"/>
            <p:cNvSpPr/>
            <p:nvPr/>
          </p:nvSpPr>
          <p:spPr>
            <a:xfrm>
              <a:off x="2654550" y="5313150"/>
              <a:ext cx="33025" cy="28675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1"/>
            <p:cNvSpPr/>
            <p:nvPr/>
          </p:nvSpPr>
          <p:spPr>
            <a:xfrm>
              <a:off x="2641750" y="5296000"/>
              <a:ext cx="35350" cy="21125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1"/>
            <p:cNvSpPr/>
            <p:nvPr/>
          </p:nvSpPr>
          <p:spPr>
            <a:xfrm>
              <a:off x="2637425" y="5277075"/>
              <a:ext cx="34650" cy="11750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1"/>
            <p:cNvSpPr/>
            <p:nvPr/>
          </p:nvSpPr>
          <p:spPr>
            <a:xfrm>
              <a:off x="2789950" y="5224075"/>
              <a:ext cx="34475" cy="25075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1"/>
            <p:cNvSpPr/>
            <p:nvPr/>
          </p:nvSpPr>
          <p:spPr>
            <a:xfrm>
              <a:off x="2719450" y="5260675"/>
              <a:ext cx="32675" cy="32650"/>
            </a:xfrm>
            <a:custGeom>
              <a:rect b="b" l="l" r="r" t="t"/>
              <a:pathLst>
                <a:path extrusionOk="0" h="1306" w="1307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71"/>
          <p:cNvGrpSpPr/>
          <p:nvPr/>
        </p:nvGrpSpPr>
        <p:grpSpPr>
          <a:xfrm>
            <a:off x="2542810" y="3793250"/>
            <a:ext cx="509395" cy="509853"/>
            <a:chOff x="3231350" y="5179700"/>
            <a:chExt cx="194775" cy="194950"/>
          </a:xfrm>
        </p:grpSpPr>
        <p:sp>
          <p:nvSpPr>
            <p:cNvPr id="1024" name="Google Shape;1024;p71"/>
            <p:cNvSpPr/>
            <p:nvPr/>
          </p:nvSpPr>
          <p:spPr>
            <a:xfrm>
              <a:off x="3329625" y="5373550"/>
              <a:ext cx="2375" cy="1100"/>
            </a:xfrm>
            <a:custGeom>
              <a:rect b="b" l="l" r="r" t="t"/>
              <a:pathLst>
                <a:path extrusionOk="0" h="44" w="95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1"/>
            <p:cNvSpPr/>
            <p:nvPr/>
          </p:nvSpPr>
          <p:spPr>
            <a:xfrm>
              <a:off x="3319350" y="5373175"/>
              <a:ext cx="2375" cy="1125"/>
            </a:xfrm>
            <a:custGeom>
              <a:rect b="b" l="l" r="r" t="t"/>
              <a:pathLst>
                <a:path extrusionOk="0" h="45" w="95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1"/>
            <p:cNvSpPr/>
            <p:nvPr/>
          </p:nvSpPr>
          <p:spPr>
            <a:xfrm>
              <a:off x="3339900" y="5372650"/>
              <a:ext cx="2375" cy="1275"/>
            </a:xfrm>
            <a:custGeom>
              <a:rect b="b" l="l" r="r" t="t"/>
              <a:pathLst>
                <a:path extrusionOk="0" h="51" w="95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1"/>
            <p:cNvSpPr/>
            <p:nvPr/>
          </p:nvSpPr>
          <p:spPr>
            <a:xfrm>
              <a:off x="3309075" y="5371675"/>
              <a:ext cx="2375" cy="1350"/>
            </a:xfrm>
            <a:custGeom>
              <a:rect b="b" l="l" r="r" t="t"/>
              <a:pathLst>
                <a:path extrusionOk="0" h="54" w="95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1"/>
            <p:cNvSpPr/>
            <p:nvPr/>
          </p:nvSpPr>
          <p:spPr>
            <a:xfrm>
              <a:off x="3349825" y="5370650"/>
              <a:ext cx="2725" cy="1475"/>
            </a:xfrm>
            <a:custGeom>
              <a:rect b="b" l="l" r="r" t="t"/>
              <a:pathLst>
                <a:path extrusionOk="0" h="59" w="109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1"/>
            <p:cNvSpPr/>
            <p:nvPr/>
          </p:nvSpPr>
          <p:spPr>
            <a:xfrm>
              <a:off x="3298975" y="5369150"/>
              <a:ext cx="2550" cy="1350"/>
            </a:xfrm>
            <a:custGeom>
              <a:rect b="b" l="l" r="r" t="t"/>
              <a:pathLst>
                <a:path extrusionOk="0" h="54" w="102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1"/>
            <p:cNvSpPr/>
            <p:nvPr/>
          </p:nvSpPr>
          <p:spPr>
            <a:xfrm>
              <a:off x="3359925" y="5367700"/>
              <a:ext cx="2375" cy="1550"/>
            </a:xfrm>
            <a:custGeom>
              <a:rect b="b" l="l" r="r" t="t"/>
              <a:pathLst>
                <a:path extrusionOk="0" h="62" w="95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1"/>
            <p:cNvSpPr/>
            <p:nvPr/>
          </p:nvSpPr>
          <p:spPr>
            <a:xfrm>
              <a:off x="3289425" y="5365525"/>
              <a:ext cx="2375" cy="1550"/>
            </a:xfrm>
            <a:custGeom>
              <a:rect b="b" l="l" r="r" t="t"/>
              <a:pathLst>
                <a:path extrusionOk="0" h="62" w="95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1"/>
            <p:cNvSpPr/>
            <p:nvPr/>
          </p:nvSpPr>
          <p:spPr>
            <a:xfrm>
              <a:off x="3369475" y="5363700"/>
              <a:ext cx="2375" cy="1575"/>
            </a:xfrm>
            <a:custGeom>
              <a:rect b="b" l="l" r="r" t="t"/>
              <a:pathLst>
                <a:path extrusionOk="0" h="63" w="95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1"/>
            <p:cNvSpPr/>
            <p:nvPr/>
          </p:nvSpPr>
          <p:spPr>
            <a:xfrm>
              <a:off x="3280225" y="5360975"/>
              <a:ext cx="2375" cy="1775"/>
            </a:xfrm>
            <a:custGeom>
              <a:rect b="b" l="l" r="r" t="t"/>
              <a:pathLst>
                <a:path extrusionOk="0" h="71" w="95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1"/>
            <p:cNvSpPr/>
            <p:nvPr/>
          </p:nvSpPr>
          <p:spPr>
            <a:xfrm>
              <a:off x="3378500" y="5358675"/>
              <a:ext cx="2600" cy="1725"/>
            </a:xfrm>
            <a:custGeom>
              <a:rect b="b" l="l" r="r" t="t"/>
              <a:pathLst>
                <a:path extrusionOk="0" h="69" w="104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1"/>
            <p:cNvSpPr/>
            <p:nvPr/>
          </p:nvSpPr>
          <p:spPr>
            <a:xfrm>
              <a:off x="3271325" y="5355250"/>
              <a:ext cx="2425" cy="1900"/>
            </a:xfrm>
            <a:custGeom>
              <a:rect b="b" l="l" r="r" t="t"/>
              <a:pathLst>
                <a:path extrusionOk="0" h="76" w="97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1"/>
            <p:cNvSpPr/>
            <p:nvPr/>
          </p:nvSpPr>
          <p:spPr>
            <a:xfrm>
              <a:off x="3386975" y="5352700"/>
              <a:ext cx="2300" cy="1925"/>
            </a:xfrm>
            <a:custGeom>
              <a:rect b="b" l="l" r="r" t="t"/>
              <a:pathLst>
                <a:path extrusionOk="0" h="77" w="92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1"/>
            <p:cNvSpPr/>
            <p:nvPr/>
          </p:nvSpPr>
          <p:spPr>
            <a:xfrm>
              <a:off x="3263625" y="5348875"/>
              <a:ext cx="2025" cy="1975"/>
            </a:xfrm>
            <a:custGeom>
              <a:rect b="b" l="l" r="r" t="t"/>
              <a:pathLst>
                <a:path extrusionOk="0" h="79" w="81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1"/>
            <p:cNvSpPr/>
            <p:nvPr/>
          </p:nvSpPr>
          <p:spPr>
            <a:xfrm>
              <a:off x="3394900" y="5345950"/>
              <a:ext cx="2225" cy="2025"/>
            </a:xfrm>
            <a:custGeom>
              <a:rect b="b" l="l" r="r" t="t"/>
              <a:pathLst>
                <a:path extrusionOk="0" h="81" w="89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1"/>
            <p:cNvSpPr/>
            <p:nvPr/>
          </p:nvSpPr>
          <p:spPr>
            <a:xfrm>
              <a:off x="3256250" y="5341500"/>
              <a:ext cx="2000" cy="2150"/>
            </a:xfrm>
            <a:custGeom>
              <a:rect b="b" l="l" r="r" t="t"/>
              <a:pathLst>
                <a:path extrusionOk="0" h="86" w="8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1"/>
            <p:cNvSpPr/>
            <p:nvPr/>
          </p:nvSpPr>
          <p:spPr>
            <a:xfrm>
              <a:off x="3401925" y="5338375"/>
              <a:ext cx="2275" cy="2025"/>
            </a:xfrm>
            <a:custGeom>
              <a:rect b="b" l="l" r="r" t="t"/>
              <a:pathLst>
                <a:path extrusionOk="0" h="81" w="91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1"/>
            <p:cNvSpPr/>
            <p:nvPr/>
          </p:nvSpPr>
          <p:spPr>
            <a:xfrm>
              <a:off x="3249575" y="5333550"/>
              <a:ext cx="2000" cy="2150"/>
            </a:xfrm>
            <a:custGeom>
              <a:rect b="b" l="l" r="r" t="t"/>
              <a:pathLst>
                <a:path extrusionOk="0" h="86" w="8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1"/>
            <p:cNvSpPr/>
            <p:nvPr/>
          </p:nvSpPr>
          <p:spPr>
            <a:xfrm>
              <a:off x="3408250" y="5330025"/>
              <a:ext cx="1825" cy="2075"/>
            </a:xfrm>
            <a:custGeom>
              <a:rect b="b" l="l" r="r" t="t"/>
              <a:pathLst>
                <a:path extrusionOk="0" h="83" w="73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1"/>
            <p:cNvSpPr/>
            <p:nvPr/>
          </p:nvSpPr>
          <p:spPr>
            <a:xfrm>
              <a:off x="3244150" y="5324975"/>
              <a:ext cx="1850" cy="2075"/>
            </a:xfrm>
            <a:custGeom>
              <a:rect b="b" l="l" r="r" t="t"/>
              <a:pathLst>
                <a:path extrusionOk="0" h="83" w="74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1"/>
            <p:cNvSpPr/>
            <p:nvPr/>
          </p:nvSpPr>
          <p:spPr>
            <a:xfrm>
              <a:off x="3413475" y="5321175"/>
              <a:ext cx="2000" cy="2150"/>
            </a:xfrm>
            <a:custGeom>
              <a:rect b="b" l="l" r="r" t="t"/>
              <a:pathLst>
                <a:path extrusionOk="0" h="86" w="8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1"/>
            <p:cNvSpPr/>
            <p:nvPr/>
          </p:nvSpPr>
          <p:spPr>
            <a:xfrm>
              <a:off x="3239475" y="5315775"/>
              <a:ext cx="1650" cy="2250"/>
            </a:xfrm>
            <a:custGeom>
              <a:rect b="b" l="l" r="r" t="t"/>
              <a:pathLst>
                <a:path extrusionOk="0" h="90" w="66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1"/>
            <p:cNvSpPr/>
            <p:nvPr/>
          </p:nvSpPr>
          <p:spPr>
            <a:xfrm>
              <a:off x="3417975" y="5311850"/>
              <a:ext cx="1775" cy="2225"/>
            </a:xfrm>
            <a:custGeom>
              <a:rect b="b" l="l" r="r" t="t"/>
              <a:pathLst>
                <a:path extrusionOk="0" h="89" w="71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1"/>
            <p:cNvSpPr/>
            <p:nvPr/>
          </p:nvSpPr>
          <p:spPr>
            <a:xfrm>
              <a:off x="3235700" y="5306100"/>
              <a:ext cx="1625" cy="2200"/>
            </a:xfrm>
            <a:custGeom>
              <a:rect b="b" l="l" r="r" t="t"/>
              <a:pathLst>
                <a:path extrusionOk="0" h="88" w="65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1"/>
            <p:cNvSpPr/>
            <p:nvPr/>
          </p:nvSpPr>
          <p:spPr>
            <a:xfrm>
              <a:off x="3421225" y="5301975"/>
              <a:ext cx="1750" cy="2175"/>
            </a:xfrm>
            <a:custGeom>
              <a:rect b="b" l="l" r="r" t="t"/>
              <a:pathLst>
                <a:path extrusionOk="0" h="87" w="7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1"/>
            <p:cNvSpPr/>
            <p:nvPr/>
          </p:nvSpPr>
          <p:spPr>
            <a:xfrm>
              <a:off x="3233175" y="5296150"/>
              <a:ext cx="1450" cy="2225"/>
            </a:xfrm>
            <a:custGeom>
              <a:rect b="b" l="l" r="r" t="t"/>
              <a:pathLst>
                <a:path extrusionOk="0" h="89" w="58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1"/>
            <p:cNvSpPr/>
            <p:nvPr/>
          </p:nvSpPr>
          <p:spPr>
            <a:xfrm>
              <a:off x="3423750" y="5291950"/>
              <a:ext cx="1300" cy="2275"/>
            </a:xfrm>
            <a:custGeom>
              <a:rect b="b" l="l" r="r" t="t"/>
              <a:pathLst>
                <a:path extrusionOk="0" h="91" w="52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1"/>
            <p:cNvSpPr/>
            <p:nvPr/>
          </p:nvSpPr>
          <p:spPr>
            <a:xfrm>
              <a:off x="3231725" y="5285925"/>
              <a:ext cx="1275" cy="2350"/>
            </a:xfrm>
            <a:custGeom>
              <a:rect b="b" l="l" r="r" t="t"/>
              <a:pathLst>
                <a:path extrusionOk="0" h="94" w="51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1"/>
            <p:cNvSpPr/>
            <p:nvPr/>
          </p:nvSpPr>
          <p:spPr>
            <a:xfrm>
              <a:off x="3424825" y="5281575"/>
              <a:ext cx="1125" cy="2375"/>
            </a:xfrm>
            <a:custGeom>
              <a:rect b="b" l="l" r="r" t="t"/>
              <a:pathLst>
                <a:path extrusionOk="0" h="95" w="45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1"/>
            <p:cNvSpPr/>
            <p:nvPr/>
          </p:nvSpPr>
          <p:spPr>
            <a:xfrm>
              <a:off x="3231350" y="5275450"/>
              <a:ext cx="1125" cy="2550"/>
            </a:xfrm>
            <a:custGeom>
              <a:rect b="b" l="l" r="r" t="t"/>
              <a:pathLst>
                <a:path extrusionOk="0" h="102" w="45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1"/>
            <p:cNvSpPr/>
            <p:nvPr/>
          </p:nvSpPr>
          <p:spPr>
            <a:xfrm>
              <a:off x="3424825" y="5271300"/>
              <a:ext cx="1300" cy="2375"/>
            </a:xfrm>
            <a:custGeom>
              <a:rect b="b" l="l" r="r" t="t"/>
              <a:pathLst>
                <a:path extrusionOk="0" h="95" w="52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1"/>
            <p:cNvSpPr/>
            <p:nvPr/>
          </p:nvSpPr>
          <p:spPr>
            <a:xfrm>
              <a:off x="3231900" y="5265250"/>
              <a:ext cx="1300" cy="2300"/>
            </a:xfrm>
            <a:custGeom>
              <a:rect b="b" l="l" r="r" t="t"/>
              <a:pathLst>
                <a:path extrusionOk="0" h="92" w="52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1"/>
            <p:cNvSpPr/>
            <p:nvPr/>
          </p:nvSpPr>
          <p:spPr>
            <a:xfrm>
              <a:off x="3423750" y="5261025"/>
              <a:ext cx="1475" cy="2375"/>
            </a:xfrm>
            <a:custGeom>
              <a:rect b="b" l="l" r="r" t="t"/>
              <a:pathLst>
                <a:path extrusionOk="0" h="95" w="59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1"/>
            <p:cNvSpPr/>
            <p:nvPr/>
          </p:nvSpPr>
          <p:spPr>
            <a:xfrm>
              <a:off x="3233350" y="5255025"/>
              <a:ext cx="1450" cy="2250"/>
            </a:xfrm>
            <a:custGeom>
              <a:rect b="b" l="l" r="r" t="t"/>
              <a:pathLst>
                <a:path extrusionOk="0" h="90" w="58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1"/>
            <p:cNvSpPr/>
            <p:nvPr/>
          </p:nvSpPr>
          <p:spPr>
            <a:xfrm>
              <a:off x="3421600" y="5251050"/>
              <a:ext cx="1450" cy="2250"/>
            </a:xfrm>
            <a:custGeom>
              <a:rect b="b" l="l" r="r" t="t"/>
              <a:pathLst>
                <a:path extrusionOk="0" h="90" w="58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1"/>
            <p:cNvSpPr/>
            <p:nvPr/>
          </p:nvSpPr>
          <p:spPr>
            <a:xfrm>
              <a:off x="3236050" y="5245100"/>
              <a:ext cx="1650" cy="2250"/>
            </a:xfrm>
            <a:custGeom>
              <a:rect b="b" l="l" r="r" t="t"/>
              <a:pathLst>
                <a:path extrusionOk="0" h="90" w="66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1"/>
            <p:cNvSpPr/>
            <p:nvPr/>
          </p:nvSpPr>
          <p:spPr>
            <a:xfrm>
              <a:off x="3418350" y="5241200"/>
              <a:ext cx="1650" cy="2175"/>
            </a:xfrm>
            <a:custGeom>
              <a:rect b="b" l="l" r="r" t="t"/>
              <a:pathLst>
                <a:path extrusionOk="0" h="87" w="66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1"/>
            <p:cNvSpPr/>
            <p:nvPr/>
          </p:nvSpPr>
          <p:spPr>
            <a:xfrm>
              <a:off x="3239825" y="5235525"/>
              <a:ext cx="1850" cy="2225"/>
            </a:xfrm>
            <a:custGeom>
              <a:rect b="b" l="l" r="r" t="t"/>
              <a:pathLst>
                <a:path extrusionOk="0" h="89" w="74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1"/>
            <p:cNvSpPr/>
            <p:nvPr/>
          </p:nvSpPr>
          <p:spPr>
            <a:xfrm>
              <a:off x="3414025" y="5231825"/>
              <a:ext cx="1825" cy="2175"/>
            </a:xfrm>
            <a:custGeom>
              <a:rect b="b" l="l" r="r" t="t"/>
              <a:pathLst>
                <a:path extrusionOk="0" h="87" w="73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1"/>
            <p:cNvSpPr/>
            <p:nvPr/>
          </p:nvSpPr>
          <p:spPr>
            <a:xfrm>
              <a:off x="3244525" y="5226475"/>
              <a:ext cx="2000" cy="2125"/>
            </a:xfrm>
            <a:custGeom>
              <a:rect b="b" l="l" r="r" t="t"/>
              <a:pathLst>
                <a:path extrusionOk="0" h="85" w="8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1"/>
            <p:cNvSpPr/>
            <p:nvPr/>
          </p:nvSpPr>
          <p:spPr>
            <a:xfrm>
              <a:off x="3408525" y="5222950"/>
              <a:ext cx="2100" cy="2225"/>
            </a:xfrm>
            <a:custGeom>
              <a:rect b="b" l="l" r="r" t="t"/>
              <a:pathLst>
                <a:path extrusionOk="0" h="89" w="84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1"/>
            <p:cNvSpPr/>
            <p:nvPr/>
          </p:nvSpPr>
          <p:spPr>
            <a:xfrm>
              <a:off x="3250300" y="5218000"/>
              <a:ext cx="2000" cy="2025"/>
            </a:xfrm>
            <a:custGeom>
              <a:rect b="b" l="l" r="r" t="t"/>
              <a:pathLst>
                <a:path extrusionOk="0" h="81" w="8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1"/>
            <p:cNvSpPr/>
            <p:nvPr/>
          </p:nvSpPr>
          <p:spPr>
            <a:xfrm>
              <a:off x="3402650" y="5214600"/>
              <a:ext cx="2025" cy="2100"/>
            </a:xfrm>
            <a:custGeom>
              <a:rect b="b" l="l" r="r" t="t"/>
              <a:pathLst>
                <a:path extrusionOk="0" h="84" w="81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1"/>
            <p:cNvSpPr/>
            <p:nvPr/>
          </p:nvSpPr>
          <p:spPr>
            <a:xfrm>
              <a:off x="3256775" y="5210000"/>
              <a:ext cx="2425" cy="2000"/>
            </a:xfrm>
            <a:custGeom>
              <a:rect b="b" l="l" r="r" t="t"/>
              <a:pathLst>
                <a:path extrusionOk="0" h="80" w="97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1"/>
            <p:cNvSpPr/>
            <p:nvPr/>
          </p:nvSpPr>
          <p:spPr>
            <a:xfrm>
              <a:off x="3395625" y="5207175"/>
              <a:ext cx="2000" cy="1950"/>
            </a:xfrm>
            <a:custGeom>
              <a:rect b="b" l="l" r="r" t="t"/>
              <a:pathLst>
                <a:path extrusionOk="0" h="78" w="8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1"/>
            <p:cNvSpPr/>
            <p:nvPr/>
          </p:nvSpPr>
          <p:spPr>
            <a:xfrm>
              <a:off x="3264175" y="5202875"/>
              <a:ext cx="2425" cy="1925"/>
            </a:xfrm>
            <a:custGeom>
              <a:rect b="b" l="l" r="r" t="t"/>
              <a:pathLst>
                <a:path extrusionOk="0" h="77" w="97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1"/>
            <p:cNvSpPr/>
            <p:nvPr/>
          </p:nvSpPr>
          <p:spPr>
            <a:xfrm>
              <a:off x="3387875" y="5200500"/>
              <a:ext cx="2175" cy="1775"/>
            </a:xfrm>
            <a:custGeom>
              <a:rect b="b" l="l" r="r" t="t"/>
              <a:pathLst>
                <a:path extrusionOk="0" h="71" w="87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1"/>
            <p:cNvSpPr/>
            <p:nvPr/>
          </p:nvSpPr>
          <p:spPr>
            <a:xfrm>
              <a:off x="3272300" y="5196625"/>
              <a:ext cx="2350" cy="1850"/>
            </a:xfrm>
            <a:custGeom>
              <a:rect b="b" l="l" r="r" t="t"/>
              <a:pathLst>
                <a:path extrusionOk="0" h="74" w="94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1"/>
            <p:cNvSpPr/>
            <p:nvPr/>
          </p:nvSpPr>
          <p:spPr>
            <a:xfrm>
              <a:off x="3379175" y="5194525"/>
              <a:ext cx="2600" cy="1625"/>
            </a:xfrm>
            <a:custGeom>
              <a:rect b="b" l="l" r="r" t="t"/>
              <a:pathLst>
                <a:path extrusionOk="0" h="65" w="104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1"/>
            <p:cNvSpPr/>
            <p:nvPr/>
          </p:nvSpPr>
          <p:spPr>
            <a:xfrm>
              <a:off x="3281125" y="5191300"/>
              <a:ext cx="2200" cy="1775"/>
            </a:xfrm>
            <a:custGeom>
              <a:rect b="b" l="l" r="r" t="t"/>
              <a:pathLst>
                <a:path extrusionOk="0" h="71" w="88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1"/>
            <p:cNvSpPr/>
            <p:nvPr/>
          </p:nvSpPr>
          <p:spPr>
            <a:xfrm>
              <a:off x="3370375" y="5189450"/>
              <a:ext cx="2375" cy="1650"/>
            </a:xfrm>
            <a:custGeom>
              <a:rect b="b" l="l" r="r" t="t"/>
              <a:pathLst>
                <a:path extrusionOk="0" h="66" w="95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1"/>
            <p:cNvSpPr/>
            <p:nvPr/>
          </p:nvSpPr>
          <p:spPr>
            <a:xfrm>
              <a:off x="3290325" y="5186850"/>
              <a:ext cx="2375" cy="1725"/>
            </a:xfrm>
            <a:custGeom>
              <a:rect b="b" l="l" r="r" t="t"/>
              <a:pathLst>
                <a:path extrusionOk="0" h="69" w="95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1"/>
            <p:cNvSpPr/>
            <p:nvPr/>
          </p:nvSpPr>
          <p:spPr>
            <a:xfrm>
              <a:off x="3360825" y="5185400"/>
              <a:ext cx="2725" cy="1550"/>
            </a:xfrm>
            <a:custGeom>
              <a:rect b="b" l="l" r="r" t="t"/>
              <a:pathLst>
                <a:path extrusionOk="0" h="62" w="109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1"/>
            <p:cNvSpPr/>
            <p:nvPr/>
          </p:nvSpPr>
          <p:spPr>
            <a:xfrm>
              <a:off x="3300050" y="5183500"/>
              <a:ext cx="2375" cy="1475"/>
            </a:xfrm>
            <a:custGeom>
              <a:rect b="b" l="l" r="r" t="t"/>
              <a:pathLst>
                <a:path extrusionOk="0" h="59" w="95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1"/>
            <p:cNvSpPr/>
            <p:nvPr/>
          </p:nvSpPr>
          <p:spPr>
            <a:xfrm>
              <a:off x="3351075" y="5182425"/>
              <a:ext cx="2375" cy="1450"/>
            </a:xfrm>
            <a:custGeom>
              <a:rect b="b" l="l" r="r" t="t"/>
              <a:pathLst>
                <a:path extrusionOk="0" h="58" w="95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1"/>
            <p:cNvSpPr/>
            <p:nvPr/>
          </p:nvSpPr>
          <p:spPr>
            <a:xfrm>
              <a:off x="3310150" y="5181150"/>
              <a:ext cx="2375" cy="1350"/>
            </a:xfrm>
            <a:custGeom>
              <a:rect b="b" l="l" r="r" t="t"/>
              <a:pathLst>
                <a:path extrusionOk="0" h="54" w="95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1"/>
            <p:cNvSpPr/>
            <p:nvPr/>
          </p:nvSpPr>
          <p:spPr>
            <a:xfrm>
              <a:off x="3341000" y="5180575"/>
              <a:ext cx="2550" cy="1325"/>
            </a:xfrm>
            <a:custGeom>
              <a:rect b="b" l="l" r="r" t="t"/>
              <a:pathLst>
                <a:path extrusionOk="0" h="53" w="102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1"/>
            <p:cNvSpPr/>
            <p:nvPr/>
          </p:nvSpPr>
          <p:spPr>
            <a:xfrm>
              <a:off x="3320250" y="5180075"/>
              <a:ext cx="2375" cy="1100"/>
            </a:xfrm>
            <a:custGeom>
              <a:rect b="b" l="l" r="r" t="t"/>
              <a:pathLst>
                <a:path extrusionOk="0" h="44" w="95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1"/>
            <p:cNvSpPr/>
            <p:nvPr/>
          </p:nvSpPr>
          <p:spPr>
            <a:xfrm>
              <a:off x="3330525" y="5179700"/>
              <a:ext cx="2375" cy="1300"/>
            </a:xfrm>
            <a:custGeom>
              <a:rect b="b" l="l" r="r" t="t"/>
              <a:pathLst>
                <a:path extrusionOk="0" h="52" w="95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" name="Google Shape;1083;p71"/>
          <p:cNvGrpSpPr/>
          <p:nvPr/>
        </p:nvGrpSpPr>
        <p:grpSpPr>
          <a:xfrm>
            <a:off x="1221144" y="2343029"/>
            <a:ext cx="508123" cy="507955"/>
            <a:chOff x="1897577" y="2802432"/>
            <a:chExt cx="492176" cy="492014"/>
          </a:xfrm>
        </p:grpSpPr>
        <p:sp>
          <p:nvSpPr>
            <p:cNvPr id="1084" name="Google Shape;1084;p71"/>
            <p:cNvSpPr/>
            <p:nvPr/>
          </p:nvSpPr>
          <p:spPr>
            <a:xfrm>
              <a:off x="2067309" y="2802432"/>
              <a:ext cx="152163" cy="136326"/>
            </a:xfrm>
            <a:custGeom>
              <a:rect b="b" l="l" r="r" t="t"/>
              <a:pathLst>
                <a:path extrusionOk="0" h="8453" w="9435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1"/>
            <p:cNvSpPr/>
            <p:nvPr/>
          </p:nvSpPr>
          <p:spPr>
            <a:xfrm>
              <a:off x="2179099" y="2814350"/>
              <a:ext cx="163452" cy="166049"/>
            </a:xfrm>
            <a:custGeom>
              <a:rect b="b" l="l" r="r" t="t"/>
              <a:pathLst>
                <a:path extrusionOk="0" h="10296" w="10135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1"/>
            <p:cNvSpPr/>
            <p:nvPr/>
          </p:nvSpPr>
          <p:spPr>
            <a:xfrm>
              <a:off x="2236848" y="3048492"/>
              <a:ext cx="152905" cy="144760"/>
            </a:xfrm>
            <a:custGeom>
              <a:rect b="b" l="l" r="r" t="t"/>
              <a:pathLst>
                <a:path extrusionOk="0" h="8976" w="9481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1"/>
            <p:cNvSpPr/>
            <p:nvPr/>
          </p:nvSpPr>
          <p:spPr>
            <a:xfrm>
              <a:off x="1944586" y="2814543"/>
              <a:ext cx="163097" cy="166226"/>
            </a:xfrm>
            <a:custGeom>
              <a:rect b="b" l="l" r="r" t="t"/>
              <a:pathLst>
                <a:path extrusionOk="0" h="10307" w="10113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1"/>
            <p:cNvSpPr/>
            <p:nvPr/>
          </p:nvSpPr>
          <p:spPr>
            <a:xfrm>
              <a:off x="2236848" y="2903562"/>
              <a:ext cx="152905" cy="144954"/>
            </a:xfrm>
            <a:custGeom>
              <a:rect b="b" l="l" r="r" t="t"/>
              <a:pathLst>
                <a:path extrusionOk="0" h="8988" w="9481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1"/>
            <p:cNvSpPr/>
            <p:nvPr/>
          </p:nvSpPr>
          <p:spPr>
            <a:xfrm>
              <a:off x="2179099" y="3116417"/>
              <a:ext cx="163452" cy="166242"/>
            </a:xfrm>
            <a:custGeom>
              <a:rect b="b" l="l" r="r" t="t"/>
              <a:pathLst>
                <a:path extrusionOk="0" h="10308" w="10135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1"/>
            <p:cNvSpPr/>
            <p:nvPr/>
          </p:nvSpPr>
          <p:spPr>
            <a:xfrm>
              <a:off x="1897577" y="2903933"/>
              <a:ext cx="152727" cy="144583"/>
            </a:xfrm>
            <a:custGeom>
              <a:rect b="b" l="l" r="r" t="t"/>
              <a:pathLst>
                <a:path extrusionOk="0" h="8965" w="947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1"/>
            <p:cNvSpPr/>
            <p:nvPr/>
          </p:nvSpPr>
          <p:spPr>
            <a:xfrm>
              <a:off x="2067309" y="3158056"/>
              <a:ext cx="152163" cy="136390"/>
            </a:xfrm>
            <a:custGeom>
              <a:rect b="b" l="l" r="r" t="t"/>
              <a:pathLst>
                <a:path extrusionOk="0" h="8457" w="9435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1"/>
            <p:cNvSpPr/>
            <p:nvPr/>
          </p:nvSpPr>
          <p:spPr>
            <a:xfrm>
              <a:off x="1944586" y="3116046"/>
              <a:ext cx="163097" cy="166242"/>
            </a:xfrm>
            <a:custGeom>
              <a:rect b="b" l="l" r="r" t="t"/>
              <a:pathLst>
                <a:path extrusionOk="0" h="10308" w="10113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1"/>
            <p:cNvSpPr/>
            <p:nvPr/>
          </p:nvSpPr>
          <p:spPr>
            <a:xfrm>
              <a:off x="1897577" y="3048492"/>
              <a:ext cx="152727" cy="144390"/>
            </a:xfrm>
            <a:custGeom>
              <a:rect b="b" l="l" r="r" t="t"/>
              <a:pathLst>
                <a:path extrusionOk="0" h="8953" w="947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1"/>
            <p:cNvSpPr/>
            <p:nvPr/>
          </p:nvSpPr>
          <p:spPr>
            <a:xfrm>
              <a:off x="2143379" y="3048492"/>
              <a:ext cx="16" cy="16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1"/>
            <p:cNvSpPr/>
            <p:nvPr/>
          </p:nvSpPr>
          <p:spPr>
            <a:xfrm>
              <a:off x="2143379" y="3048492"/>
              <a:ext cx="16" cy="16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71"/>
          <p:cNvGrpSpPr/>
          <p:nvPr/>
        </p:nvGrpSpPr>
        <p:grpSpPr>
          <a:xfrm>
            <a:off x="1888175" y="3096565"/>
            <a:ext cx="508118" cy="508066"/>
            <a:chOff x="2543222" y="2802319"/>
            <a:chExt cx="492172" cy="492122"/>
          </a:xfrm>
        </p:grpSpPr>
        <p:sp>
          <p:nvSpPr>
            <p:cNvPr id="1097" name="Google Shape;1097;p71"/>
            <p:cNvSpPr/>
            <p:nvPr/>
          </p:nvSpPr>
          <p:spPr>
            <a:xfrm>
              <a:off x="2712955" y="2802319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1"/>
            <p:cNvSpPr/>
            <p:nvPr/>
          </p:nvSpPr>
          <p:spPr>
            <a:xfrm>
              <a:off x="2854917" y="2814237"/>
              <a:ext cx="133278" cy="108667"/>
            </a:xfrm>
            <a:custGeom>
              <a:rect b="b" l="l" r="r" t="t"/>
              <a:pathLst>
                <a:path extrusionOk="0" h="6738" w="8264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1"/>
            <p:cNvSpPr/>
            <p:nvPr/>
          </p:nvSpPr>
          <p:spPr>
            <a:xfrm>
              <a:off x="2961901" y="3048363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2590054" y="2814414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1"/>
            <p:cNvSpPr/>
            <p:nvPr/>
          </p:nvSpPr>
          <p:spPr>
            <a:xfrm>
              <a:off x="2961901" y="2903626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1"/>
            <p:cNvSpPr/>
            <p:nvPr/>
          </p:nvSpPr>
          <p:spPr>
            <a:xfrm>
              <a:off x="2854917" y="3174037"/>
              <a:ext cx="133278" cy="108490"/>
            </a:xfrm>
            <a:custGeom>
              <a:rect b="b" l="l" r="r" t="t"/>
              <a:pathLst>
                <a:path extrusionOk="0" h="6727" w="8264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1"/>
            <p:cNvSpPr/>
            <p:nvPr/>
          </p:nvSpPr>
          <p:spPr>
            <a:xfrm>
              <a:off x="2543222" y="2903997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1"/>
            <p:cNvSpPr/>
            <p:nvPr/>
          </p:nvSpPr>
          <p:spPr>
            <a:xfrm>
              <a:off x="2712955" y="3251413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1"/>
            <p:cNvSpPr/>
            <p:nvPr/>
          </p:nvSpPr>
          <p:spPr>
            <a:xfrm>
              <a:off x="2590054" y="3173666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1"/>
            <p:cNvSpPr/>
            <p:nvPr/>
          </p:nvSpPr>
          <p:spPr>
            <a:xfrm>
              <a:off x="2543222" y="3048363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71"/>
          <p:cNvGrpSpPr/>
          <p:nvPr/>
        </p:nvGrpSpPr>
        <p:grpSpPr>
          <a:xfrm>
            <a:off x="3236954" y="2338040"/>
            <a:ext cx="517934" cy="517934"/>
            <a:chOff x="3736598" y="2170606"/>
            <a:chExt cx="404889" cy="404889"/>
          </a:xfrm>
        </p:grpSpPr>
        <p:sp>
          <p:nvSpPr>
            <p:cNvPr id="1108" name="Google Shape;1108;p71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71"/>
          <p:cNvGrpSpPr/>
          <p:nvPr/>
        </p:nvGrpSpPr>
        <p:grpSpPr>
          <a:xfrm>
            <a:off x="2504015" y="2338137"/>
            <a:ext cx="586986" cy="517740"/>
            <a:chOff x="3161917" y="2170682"/>
            <a:chExt cx="458870" cy="404737"/>
          </a:xfrm>
        </p:grpSpPr>
        <p:sp>
          <p:nvSpPr>
            <p:cNvPr id="1113" name="Google Shape;1113;p71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1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71"/>
          <p:cNvGrpSpPr/>
          <p:nvPr/>
        </p:nvGrpSpPr>
        <p:grpSpPr>
          <a:xfrm>
            <a:off x="2527036" y="3103432"/>
            <a:ext cx="540943" cy="517963"/>
            <a:chOff x="3179914" y="2889488"/>
            <a:chExt cx="422876" cy="404911"/>
          </a:xfrm>
        </p:grpSpPr>
        <p:sp>
          <p:nvSpPr>
            <p:cNvPr id="1117" name="Google Shape;1117;p71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1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1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1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1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1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71"/>
          <p:cNvGrpSpPr/>
          <p:nvPr/>
        </p:nvGrpSpPr>
        <p:grpSpPr>
          <a:xfrm>
            <a:off x="3227830" y="3103348"/>
            <a:ext cx="536180" cy="518047"/>
            <a:chOff x="3729467" y="2889422"/>
            <a:chExt cx="419153" cy="404977"/>
          </a:xfrm>
        </p:grpSpPr>
        <p:sp>
          <p:nvSpPr>
            <p:cNvPr id="1124" name="Google Shape;1124;p71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71"/>
          <p:cNvGrpSpPr/>
          <p:nvPr/>
        </p:nvGrpSpPr>
        <p:grpSpPr>
          <a:xfrm>
            <a:off x="1863396" y="2339914"/>
            <a:ext cx="557677" cy="514185"/>
            <a:chOff x="7135920" y="3403879"/>
            <a:chExt cx="882400" cy="813584"/>
          </a:xfrm>
        </p:grpSpPr>
        <p:sp>
          <p:nvSpPr>
            <p:cNvPr id="1132" name="Google Shape;1132;p71"/>
            <p:cNvSpPr/>
            <p:nvPr/>
          </p:nvSpPr>
          <p:spPr>
            <a:xfrm>
              <a:off x="7135920" y="3650997"/>
              <a:ext cx="299613" cy="488911"/>
            </a:xfrm>
            <a:custGeom>
              <a:rect b="b" l="l" r="r" t="t"/>
              <a:pathLst>
                <a:path extrusionOk="0" h="25342" w="15530">
                  <a:moveTo>
                    <a:pt x="7747" y="0"/>
                  </a:moveTo>
                  <a:lnTo>
                    <a:pt x="2824" y="1768"/>
                  </a:lnTo>
                  <a:cubicBezTo>
                    <a:pt x="0" y="10456"/>
                    <a:pt x="3099" y="19971"/>
                    <a:pt x="10479" y="25342"/>
                  </a:cubicBezTo>
                  <a:lnTo>
                    <a:pt x="10330" y="20108"/>
                  </a:lnTo>
                  <a:lnTo>
                    <a:pt x="15529" y="18387"/>
                  </a:lnTo>
                  <a:cubicBezTo>
                    <a:pt x="11156" y="15208"/>
                    <a:pt x="9320" y="9572"/>
                    <a:pt x="10996" y="4430"/>
                  </a:cubicBezTo>
                  <a:lnTo>
                    <a:pt x="7747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7335192" y="4005709"/>
              <a:ext cx="481174" cy="211754"/>
            </a:xfrm>
            <a:custGeom>
              <a:rect b="b" l="l" r="r" t="t"/>
              <a:pathLst>
                <a:path extrusionOk="0" h="10976" w="24941">
                  <a:moveTo>
                    <a:pt x="5212" y="1"/>
                  </a:moveTo>
                  <a:lnTo>
                    <a:pt x="1" y="1722"/>
                  </a:lnTo>
                  <a:lnTo>
                    <a:pt x="162" y="6956"/>
                  </a:lnTo>
                  <a:cubicBezTo>
                    <a:pt x="3851" y="9636"/>
                    <a:pt x="8198" y="10976"/>
                    <a:pt x="12547" y="10976"/>
                  </a:cubicBezTo>
                  <a:cubicBezTo>
                    <a:pt x="16895" y="10976"/>
                    <a:pt x="21245" y="9636"/>
                    <a:pt x="24941" y="6956"/>
                  </a:cubicBezTo>
                  <a:lnTo>
                    <a:pt x="19914" y="5475"/>
                  </a:lnTo>
                  <a:lnTo>
                    <a:pt x="19880" y="1"/>
                  </a:lnTo>
                  <a:cubicBezTo>
                    <a:pt x="17693" y="1590"/>
                    <a:pt x="15119" y="2385"/>
                    <a:pt x="12546" y="2385"/>
                  </a:cubicBezTo>
                  <a:cubicBezTo>
                    <a:pt x="9972" y="2385"/>
                    <a:pt x="7398" y="1590"/>
                    <a:pt x="5212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7718707" y="3685087"/>
              <a:ext cx="299613" cy="454608"/>
            </a:xfrm>
            <a:custGeom>
              <a:rect b="b" l="l" r="r" t="t"/>
              <a:pathLst>
                <a:path extrusionOk="0" h="23564" w="15530">
                  <a:moveTo>
                    <a:pt x="12717" y="1"/>
                  </a:moveTo>
                  <a:lnTo>
                    <a:pt x="9768" y="4328"/>
                  </a:lnTo>
                  <a:lnTo>
                    <a:pt x="4546" y="2652"/>
                  </a:lnTo>
                  <a:lnTo>
                    <a:pt x="4546" y="2652"/>
                  </a:lnTo>
                  <a:cubicBezTo>
                    <a:pt x="6210" y="7805"/>
                    <a:pt x="4373" y="13429"/>
                    <a:pt x="1" y="16620"/>
                  </a:cubicBezTo>
                  <a:lnTo>
                    <a:pt x="35" y="22094"/>
                  </a:lnTo>
                  <a:lnTo>
                    <a:pt x="5051" y="23563"/>
                  </a:lnTo>
                  <a:cubicBezTo>
                    <a:pt x="12442" y="18192"/>
                    <a:pt x="15529" y="8677"/>
                    <a:pt x="12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7577216" y="3403879"/>
              <a:ext cx="386853" cy="364705"/>
            </a:xfrm>
            <a:custGeom>
              <a:rect b="b" l="l" r="r" t="t"/>
              <a:pathLst>
                <a:path extrusionOk="0" h="18904" w="20052">
                  <a:moveTo>
                    <a:pt x="1" y="1"/>
                  </a:moveTo>
                  <a:lnTo>
                    <a:pt x="3203" y="4144"/>
                  </a:lnTo>
                  <a:lnTo>
                    <a:pt x="1" y="8609"/>
                  </a:lnTo>
                  <a:cubicBezTo>
                    <a:pt x="5406" y="8609"/>
                    <a:pt x="10204" y="12086"/>
                    <a:pt x="11868" y="17228"/>
                  </a:cubicBezTo>
                  <a:lnTo>
                    <a:pt x="17102" y="18904"/>
                  </a:lnTo>
                  <a:lnTo>
                    <a:pt x="20051" y="14577"/>
                  </a:lnTo>
                  <a:cubicBezTo>
                    <a:pt x="17228" y="5888"/>
                    <a:pt x="9136" y="12"/>
                    <a:pt x="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7190382" y="3404111"/>
              <a:ext cx="448628" cy="332140"/>
            </a:xfrm>
            <a:custGeom>
              <a:rect b="b" l="l" r="r" t="t"/>
              <a:pathLst>
                <a:path extrusionOk="0" h="17216" w="23254">
                  <a:moveTo>
                    <a:pt x="20052" y="0"/>
                  </a:moveTo>
                  <a:cubicBezTo>
                    <a:pt x="10916" y="0"/>
                    <a:pt x="2824" y="5888"/>
                    <a:pt x="1" y="14565"/>
                  </a:cubicBezTo>
                  <a:lnTo>
                    <a:pt x="1" y="14565"/>
                  </a:lnTo>
                  <a:lnTo>
                    <a:pt x="4924" y="12809"/>
                  </a:lnTo>
                  <a:lnTo>
                    <a:pt x="8173" y="17216"/>
                  </a:lnTo>
                  <a:cubicBezTo>
                    <a:pt x="9845" y="12083"/>
                    <a:pt x="14630" y="8596"/>
                    <a:pt x="20025" y="8596"/>
                  </a:cubicBezTo>
                  <a:cubicBezTo>
                    <a:pt x="20034" y="8596"/>
                    <a:pt x="20043" y="8597"/>
                    <a:pt x="20052" y="8597"/>
                  </a:cubicBezTo>
                  <a:lnTo>
                    <a:pt x="23254" y="4143"/>
                  </a:lnTo>
                  <a:lnTo>
                    <a:pt x="2005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71"/>
          <p:cNvGrpSpPr/>
          <p:nvPr/>
        </p:nvGrpSpPr>
        <p:grpSpPr>
          <a:xfrm>
            <a:off x="1240921" y="3116367"/>
            <a:ext cx="468569" cy="468447"/>
            <a:chOff x="1286994" y="2840926"/>
            <a:chExt cx="453864" cy="453745"/>
          </a:xfrm>
        </p:grpSpPr>
        <p:sp>
          <p:nvSpPr>
            <p:cNvPr id="1138" name="Google Shape;1138;p71"/>
            <p:cNvSpPr/>
            <p:nvPr/>
          </p:nvSpPr>
          <p:spPr>
            <a:xfrm>
              <a:off x="1513170" y="2933961"/>
              <a:ext cx="227688" cy="133649"/>
            </a:xfrm>
            <a:custGeom>
              <a:rect b="b" l="l" r="r" t="t"/>
              <a:pathLst>
                <a:path extrusionOk="0" h="8287" w="14118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1513170" y="2851779"/>
              <a:ext cx="184015" cy="216028"/>
            </a:xfrm>
            <a:custGeom>
              <a:rect b="b" l="l" r="r" t="t"/>
              <a:pathLst>
                <a:path extrusionOk="0" h="13395" w="1141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rect b="b" l="l" r="r" t="t"/>
              <a:pathLst>
                <a:path extrusionOk="0" h="14067" w="8689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1286994" y="2934702"/>
              <a:ext cx="226204" cy="132907"/>
            </a:xfrm>
            <a:custGeom>
              <a:rect b="b" l="l" r="r" t="t"/>
              <a:pathLst>
                <a:path extrusionOk="0" h="8241" w="14026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>
              <a:off x="1443212" y="2840926"/>
              <a:ext cx="140132" cy="226882"/>
            </a:xfrm>
            <a:custGeom>
              <a:rect b="b" l="l" r="r" t="t"/>
              <a:pathLst>
                <a:path extrusionOk="0" h="14068" w="8689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rect b="b" l="l" r="r" t="t"/>
              <a:pathLst>
                <a:path extrusionOk="0" h="8287" w="14118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rect b="b" l="l" r="r" t="t"/>
              <a:pathLst>
                <a:path extrusionOk="0" h="13395" w="1141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rect b="b" l="l" r="r" t="t"/>
              <a:pathLst>
                <a:path extrusionOk="0" h="14067" w="8689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rect b="b" l="l" r="r" t="t"/>
              <a:pathLst>
                <a:path extrusionOk="0" h="8241" w="14026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1"/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rect b="b" l="l" r="r" t="t"/>
              <a:pathLst>
                <a:path extrusionOk="0" h="14068" w="8689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71"/>
          <p:cNvSpPr/>
          <p:nvPr/>
        </p:nvSpPr>
        <p:spPr>
          <a:xfrm>
            <a:off x="7168668" y="2385433"/>
            <a:ext cx="178909" cy="90710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1"/>
          <p:cNvSpPr/>
          <p:nvPr/>
        </p:nvSpPr>
        <p:spPr>
          <a:xfrm>
            <a:off x="6868205" y="2368453"/>
            <a:ext cx="165748" cy="124667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1"/>
          <p:cNvSpPr/>
          <p:nvPr/>
        </p:nvSpPr>
        <p:spPr>
          <a:xfrm>
            <a:off x="7482233" y="2374681"/>
            <a:ext cx="161929" cy="112683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1"/>
          <p:cNvSpPr/>
          <p:nvPr/>
        </p:nvSpPr>
        <p:spPr>
          <a:xfrm>
            <a:off x="7778878" y="2368453"/>
            <a:ext cx="158110" cy="124667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2" name="Google Shape;1152;p71"/>
          <p:cNvGrpSpPr/>
          <p:nvPr/>
        </p:nvGrpSpPr>
        <p:grpSpPr>
          <a:xfrm>
            <a:off x="6871147" y="2602143"/>
            <a:ext cx="160636" cy="136535"/>
            <a:chOff x="4660325" y="1866850"/>
            <a:chExt cx="68350" cy="58100"/>
          </a:xfrm>
        </p:grpSpPr>
        <p:sp>
          <p:nvSpPr>
            <p:cNvPr id="1153" name="Google Shape;1153;p71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1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p71"/>
          <p:cNvGrpSpPr/>
          <p:nvPr/>
        </p:nvGrpSpPr>
        <p:grpSpPr>
          <a:xfrm>
            <a:off x="7180081" y="2627170"/>
            <a:ext cx="156817" cy="86891"/>
            <a:chOff x="4791775" y="1877500"/>
            <a:chExt cx="66725" cy="36975"/>
          </a:xfrm>
        </p:grpSpPr>
        <p:sp>
          <p:nvSpPr>
            <p:cNvPr id="1156" name="Google Shape;1156;p71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71"/>
          <p:cNvGrpSpPr/>
          <p:nvPr/>
        </p:nvGrpSpPr>
        <p:grpSpPr>
          <a:xfrm>
            <a:off x="7490660" y="2627170"/>
            <a:ext cx="139896" cy="86891"/>
            <a:chOff x="4923925" y="1877500"/>
            <a:chExt cx="59525" cy="36975"/>
          </a:xfrm>
        </p:grpSpPr>
        <p:sp>
          <p:nvSpPr>
            <p:cNvPr id="1159" name="Google Shape;1159;p71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1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71"/>
          <p:cNvGrpSpPr/>
          <p:nvPr/>
        </p:nvGrpSpPr>
        <p:grpSpPr>
          <a:xfrm>
            <a:off x="7806821" y="2609780"/>
            <a:ext cx="136488" cy="121260"/>
            <a:chOff x="5058450" y="1870100"/>
            <a:chExt cx="58075" cy="51600"/>
          </a:xfrm>
        </p:grpSpPr>
        <p:sp>
          <p:nvSpPr>
            <p:cNvPr id="1162" name="Google Shape;1162;p71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1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" name="Google Shape;1164;p71"/>
          <p:cNvGrpSpPr/>
          <p:nvPr/>
        </p:nvGrpSpPr>
        <p:grpSpPr>
          <a:xfrm>
            <a:off x="7226262" y="3067854"/>
            <a:ext cx="97533" cy="103870"/>
            <a:chOff x="4811425" y="2065025"/>
            <a:chExt cx="41500" cy="44200"/>
          </a:xfrm>
        </p:grpSpPr>
        <p:sp>
          <p:nvSpPr>
            <p:cNvPr id="1165" name="Google Shape;1165;p71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71"/>
          <p:cNvGrpSpPr/>
          <p:nvPr/>
        </p:nvGrpSpPr>
        <p:grpSpPr>
          <a:xfrm>
            <a:off x="7504644" y="3067854"/>
            <a:ext cx="116629" cy="103459"/>
            <a:chOff x="4929875" y="2065025"/>
            <a:chExt cx="49625" cy="44025"/>
          </a:xfrm>
        </p:grpSpPr>
        <p:sp>
          <p:nvSpPr>
            <p:cNvPr id="1168" name="Google Shape;1168;p71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71"/>
          <p:cNvGrpSpPr/>
          <p:nvPr/>
        </p:nvGrpSpPr>
        <p:grpSpPr>
          <a:xfrm>
            <a:off x="7866692" y="3070968"/>
            <a:ext cx="67745" cy="97643"/>
            <a:chOff x="5083925" y="2066350"/>
            <a:chExt cx="28825" cy="41550"/>
          </a:xfrm>
        </p:grpSpPr>
        <p:sp>
          <p:nvSpPr>
            <p:cNvPr id="1171" name="Google Shape;1171;p71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71"/>
          <p:cNvGrpSpPr/>
          <p:nvPr/>
        </p:nvGrpSpPr>
        <p:grpSpPr>
          <a:xfrm>
            <a:off x="6869855" y="3086067"/>
            <a:ext cx="174679" cy="67445"/>
            <a:chOff x="4659775" y="2072775"/>
            <a:chExt cx="74325" cy="28700"/>
          </a:xfrm>
        </p:grpSpPr>
        <p:sp>
          <p:nvSpPr>
            <p:cNvPr id="1174" name="Google Shape;1174;p71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71"/>
          <p:cNvGrpSpPr/>
          <p:nvPr/>
        </p:nvGrpSpPr>
        <p:grpSpPr>
          <a:xfrm>
            <a:off x="6876200" y="2859820"/>
            <a:ext cx="161517" cy="86069"/>
            <a:chOff x="4662475" y="1976500"/>
            <a:chExt cx="68725" cy="36625"/>
          </a:xfrm>
        </p:grpSpPr>
        <p:sp>
          <p:nvSpPr>
            <p:cNvPr id="1178" name="Google Shape;1178;p71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1"/>
          <p:cNvGrpSpPr/>
          <p:nvPr/>
        </p:nvGrpSpPr>
        <p:grpSpPr>
          <a:xfrm>
            <a:off x="7800005" y="2852183"/>
            <a:ext cx="155583" cy="100874"/>
            <a:chOff x="5055550" y="1973250"/>
            <a:chExt cx="66200" cy="42925"/>
          </a:xfrm>
        </p:grpSpPr>
        <p:sp>
          <p:nvSpPr>
            <p:cNvPr id="1182" name="Google Shape;1182;p71"/>
            <p:cNvSpPr/>
            <p:nvPr/>
          </p:nvSpPr>
          <p:spPr>
            <a:xfrm>
              <a:off x="5083675" y="1973250"/>
              <a:ext cx="38075" cy="42925"/>
            </a:xfrm>
            <a:custGeom>
              <a:rect b="b" l="l" r="r" t="t"/>
              <a:pathLst>
                <a:path extrusionOk="0" h="1717" w="1523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50672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5055550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" name="Google Shape;1185;p71"/>
          <p:cNvGrpSpPr/>
          <p:nvPr/>
        </p:nvGrpSpPr>
        <p:grpSpPr>
          <a:xfrm>
            <a:off x="7481788" y="2863052"/>
            <a:ext cx="161047" cy="79430"/>
            <a:chOff x="4920150" y="1977875"/>
            <a:chExt cx="68525" cy="33800"/>
          </a:xfrm>
        </p:grpSpPr>
        <p:sp>
          <p:nvSpPr>
            <p:cNvPr id="1186" name="Google Shape;1186;p71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71"/>
          <p:cNvGrpSpPr/>
          <p:nvPr/>
        </p:nvGrpSpPr>
        <p:grpSpPr>
          <a:xfrm>
            <a:off x="7183430" y="2869514"/>
            <a:ext cx="163221" cy="66622"/>
            <a:chOff x="4793200" y="1980625"/>
            <a:chExt cx="69450" cy="28350"/>
          </a:xfrm>
        </p:grpSpPr>
        <p:sp>
          <p:nvSpPr>
            <p:cNvPr id="1190" name="Google Shape;1190;p71"/>
            <p:cNvSpPr/>
            <p:nvPr/>
          </p:nvSpPr>
          <p:spPr>
            <a:xfrm>
              <a:off x="4821325" y="1980625"/>
              <a:ext cx="41325" cy="28350"/>
            </a:xfrm>
            <a:custGeom>
              <a:rect b="b" l="l" r="r" t="t"/>
              <a:pathLst>
                <a:path extrusionOk="0" h="1134" w="1653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480492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4793200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71"/>
          <p:cNvGrpSpPr/>
          <p:nvPr/>
        </p:nvGrpSpPr>
        <p:grpSpPr>
          <a:xfrm>
            <a:off x="6909279" y="3292397"/>
            <a:ext cx="120800" cy="123375"/>
            <a:chOff x="4676550" y="2160575"/>
            <a:chExt cx="51400" cy="52500"/>
          </a:xfrm>
        </p:grpSpPr>
        <p:sp>
          <p:nvSpPr>
            <p:cNvPr id="1194" name="Google Shape;1194;p71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71"/>
          <p:cNvGrpSpPr/>
          <p:nvPr/>
        </p:nvGrpSpPr>
        <p:grpSpPr>
          <a:xfrm>
            <a:off x="7124969" y="3299212"/>
            <a:ext cx="140307" cy="109804"/>
            <a:chOff x="4768325" y="2163475"/>
            <a:chExt cx="59700" cy="46725"/>
          </a:xfrm>
        </p:grpSpPr>
        <p:sp>
          <p:nvSpPr>
            <p:cNvPr id="1198" name="Google Shape;1198;p71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" name="Google Shape;1200;p71"/>
          <p:cNvSpPr/>
          <p:nvPr/>
        </p:nvSpPr>
        <p:spPr>
          <a:xfrm>
            <a:off x="7370779" y="3291107"/>
            <a:ext cx="83138" cy="126195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1"/>
          <p:cNvSpPr/>
          <p:nvPr/>
        </p:nvSpPr>
        <p:spPr>
          <a:xfrm>
            <a:off x="7539048" y="3275713"/>
            <a:ext cx="155995" cy="157274"/>
          </a:xfrm>
          <a:custGeom>
            <a:rect b="b" l="l" r="r" t="t"/>
            <a:pathLst>
              <a:path extrusionOk="0" h="2677" w="2655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1"/>
          <p:cNvSpPr/>
          <p:nvPr/>
        </p:nvSpPr>
        <p:spPr>
          <a:xfrm>
            <a:off x="7801321" y="4146077"/>
            <a:ext cx="142892" cy="157274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1"/>
          <p:cNvSpPr/>
          <p:nvPr/>
        </p:nvSpPr>
        <p:spPr>
          <a:xfrm>
            <a:off x="7497098" y="3692270"/>
            <a:ext cx="203880" cy="174605"/>
          </a:xfrm>
          <a:custGeom>
            <a:rect b="b" l="l" r="r" t="t"/>
            <a:pathLst>
              <a:path extrusionOk="0" h="2972" w="347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1"/>
          <p:cNvSpPr/>
          <p:nvPr/>
        </p:nvSpPr>
        <p:spPr>
          <a:xfrm>
            <a:off x="6897464" y="3485049"/>
            <a:ext cx="114925" cy="15768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71"/>
          <p:cNvSpPr/>
          <p:nvPr/>
        </p:nvSpPr>
        <p:spPr>
          <a:xfrm>
            <a:off x="7080539" y="4161352"/>
            <a:ext cx="176735" cy="126724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71"/>
          <p:cNvSpPr/>
          <p:nvPr/>
        </p:nvSpPr>
        <p:spPr>
          <a:xfrm>
            <a:off x="6890237" y="3725289"/>
            <a:ext cx="143303" cy="108570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71"/>
          <p:cNvSpPr/>
          <p:nvPr/>
        </p:nvSpPr>
        <p:spPr>
          <a:xfrm>
            <a:off x="7344105" y="3955424"/>
            <a:ext cx="162340" cy="97055"/>
          </a:xfrm>
          <a:custGeom>
            <a:rect b="b" l="l" r="r" t="t"/>
            <a:pathLst>
              <a:path extrusionOk="0" h="1652" w="2763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1"/>
          <p:cNvSpPr/>
          <p:nvPr/>
        </p:nvSpPr>
        <p:spPr>
          <a:xfrm>
            <a:off x="7359557" y="3707194"/>
            <a:ext cx="96887" cy="143468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1"/>
          <p:cNvSpPr/>
          <p:nvPr/>
        </p:nvSpPr>
        <p:spPr>
          <a:xfrm>
            <a:off x="7301744" y="3492805"/>
            <a:ext cx="168274" cy="142116"/>
          </a:xfrm>
          <a:custGeom>
            <a:rect b="b" l="l" r="r" t="t"/>
            <a:pathLst>
              <a:path extrusionOk="0" h="2419" w="2864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1"/>
          <p:cNvSpPr/>
          <p:nvPr/>
        </p:nvSpPr>
        <p:spPr>
          <a:xfrm>
            <a:off x="6897464" y="4164290"/>
            <a:ext cx="114925" cy="120849"/>
          </a:xfrm>
          <a:custGeom>
            <a:rect b="b" l="l" r="r" t="t"/>
            <a:pathLst>
              <a:path extrusionOk="0" h="2057" w="1956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1" name="Google Shape;1211;p71"/>
          <p:cNvGrpSpPr/>
          <p:nvPr/>
        </p:nvGrpSpPr>
        <p:grpSpPr>
          <a:xfrm>
            <a:off x="7125556" y="3511828"/>
            <a:ext cx="108814" cy="103106"/>
            <a:chOff x="4768575" y="2253950"/>
            <a:chExt cx="46300" cy="43875"/>
          </a:xfrm>
        </p:grpSpPr>
        <p:sp>
          <p:nvSpPr>
            <p:cNvPr id="1212" name="Google Shape;1212;p71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1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/>
          <p:nvPr/>
        </p:nvSpPr>
        <p:spPr>
          <a:xfrm>
            <a:off x="7756845" y="3486753"/>
            <a:ext cx="179732" cy="154278"/>
          </a:xfrm>
          <a:custGeom>
            <a:rect b="b" l="l" r="r" t="t"/>
            <a:pathLst>
              <a:path extrusionOk="0" h="2626" w="3059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5" name="Google Shape;1215;p71"/>
          <p:cNvGrpSpPr/>
          <p:nvPr/>
        </p:nvGrpSpPr>
        <p:grpSpPr>
          <a:xfrm>
            <a:off x="7577559" y="3933124"/>
            <a:ext cx="114043" cy="141118"/>
            <a:chOff x="4960900" y="2433225"/>
            <a:chExt cx="48525" cy="60050"/>
          </a:xfrm>
        </p:grpSpPr>
        <p:sp>
          <p:nvSpPr>
            <p:cNvPr id="1216" name="Google Shape;1216;p71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1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71"/>
          <p:cNvGrpSpPr/>
          <p:nvPr/>
        </p:nvGrpSpPr>
        <p:grpSpPr>
          <a:xfrm>
            <a:off x="7326499" y="4154964"/>
            <a:ext cx="131611" cy="138768"/>
            <a:chOff x="4854075" y="2527625"/>
            <a:chExt cx="56000" cy="59050"/>
          </a:xfrm>
        </p:grpSpPr>
        <p:sp>
          <p:nvSpPr>
            <p:cNvPr id="1219" name="Google Shape;1219;p71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1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1" name="Google Shape;1221;p71"/>
          <p:cNvSpPr/>
          <p:nvPr/>
        </p:nvSpPr>
        <p:spPr>
          <a:xfrm>
            <a:off x="7149162" y="3940148"/>
            <a:ext cx="102175" cy="128016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1"/>
          <p:cNvSpPr/>
          <p:nvPr/>
        </p:nvSpPr>
        <p:spPr>
          <a:xfrm>
            <a:off x="7782285" y="3290108"/>
            <a:ext cx="154291" cy="128016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1"/>
          <p:cNvSpPr/>
          <p:nvPr/>
        </p:nvSpPr>
        <p:spPr>
          <a:xfrm>
            <a:off x="6905513" y="3940148"/>
            <a:ext cx="130554" cy="128016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4" name="Google Shape;1224;p71"/>
          <p:cNvGrpSpPr/>
          <p:nvPr/>
        </p:nvGrpSpPr>
        <p:grpSpPr>
          <a:xfrm>
            <a:off x="7809758" y="3701767"/>
            <a:ext cx="95829" cy="155159"/>
            <a:chOff x="5059700" y="2334775"/>
            <a:chExt cx="40775" cy="66025"/>
          </a:xfrm>
        </p:grpSpPr>
        <p:sp>
          <p:nvSpPr>
            <p:cNvPr id="1225" name="Google Shape;1225;p71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1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1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1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1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1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1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1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1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71"/>
          <p:cNvGrpSpPr/>
          <p:nvPr/>
        </p:nvGrpSpPr>
        <p:grpSpPr>
          <a:xfrm>
            <a:off x="7573328" y="3486918"/>
            <a:ext cx="84372" cy="153338"/>
            <a:chOff x="4959100" y="2243350"/>
            <a:chExt cx="35900" cy="65250"/>
          </a:xfrm>
        </p:grpSpPr>
        <p:sp>
          <p:nvSpPr>
            <p:cNvPr id="1235" name="Google Shape;1235;p71"/>
            <p:cNvSpPr/>
            <p:nvPr/>
          </p:nvSpPr>
          <p:spPr>
            <a:xfrm>
              <a:off x="4959100" y="2243350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1"/>
            <p:cNvSpPr/>
            <p:nvPr/>
          </p:nvSpPr>
          <p:spPr>
            <a:xfrm>
              <a:off x="4959100" y="225307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1"/>
            <p:cNvSpPr/>
            <p:nvPr/>
          </p:nvSpPr>
          <p:spPr>
            <a:xfrm>
              <a:off x="4959100" y="2262825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1"/>
            <p:cNvSpPr/>
            <p:nvPr/>
          </p:nvSpPr>
          <p:spPr>
            <a:xfrm>
              <a:off x="4959100" y="2272550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1"/>
            <p:cNvSpPr/>
            <p:nvPr/>
          </p:nvSpPr>
          <p:spPr>
            <a:xfrm>
              <a:off x="4959150" y="2282475"/>
              <a:ext cx="7900" cy="6775"/>
            </a:xfrm>
            <a:custGeom>
              <a:rect b="b" l="l" r="r" t="t"/>
              <a:pathLst>
                <a:path extrusionOk="0" h="271" w="316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1"/>
            <p:cNvSpPr/>
            <p:nvPr/>
          </p:nvSpPr>
          <p:spPr>
            <a:xfrm>
              <a:off x="4959100" y="229202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1"/>
            <p:cNvSpPr/>
            <p:nvPr/>
          </p:nvSpPr>
          <p:spPr>
            <a:xfrm>
              <a:off x="4959100" y="2301775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1"/>
            <p:cNvSpPr/>
            <p:nvPr/>
          </p:nvSpPr>
          <p:spPr>
            <a:xfrm>
              <a:off x="4968475" y="225307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1"/>
            <p:cNvSpPr/>
            <p:nvPr/>
          </p:nvSpPr>
          <p:spPr>
            <a:xfrm>
              <a:off x="4968475" y="2262825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1"/>
            <p:cNvSpPr/>
            <p:nvPr/>
          </p:nvSpPr>
          <p:spPr>
            <a:xfrm>
              <a:off x="4968475" y="2272550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1"/>
            <p:cNvSpPr/>
            <p:nvPr/>
          </p:nvSpPr>
          <p:spPr>
            <a:xfrm>
              <a:off x="4968500" y="2282475"/>
              <a:ext cx="7925" cy="6775"/>
            </a:xfrm>
            <a:custGeom>
              <a:rect b="b" l="l" r="r" t="t"/>
              <a:pathLst>
                <a:path extrusionOk="0" h="271" w="317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1"/>
            <p:cNvSpPr/>
            <p:nvPr/>
          </p:nvSpPr>
          <p:spPr>
            <a:xfrm>
              <a:off x="4968475" y="229202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1"/>
            <p:cNvSpPr/>
            <p:nvPr/>
          </p:nvSpPr>
          <p:spPr>
            <a:xfrm>
              <a:off x="4977650" y="2262825"/>
              <a:ext cx="7975" cy="6825"/>
            </a:xfrm>
            <a:custGeom>
              <a:rect b="b" l="l" r="r" t="t"/>
              <a:pathLst>
                <a:path extrusionOk="0" h="273" w="319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1"/>
            <p:cNvSpPr/>
            <p:nvPr/>
          </p:nvSpPr>
          <p:spPr>
            <a:xfrm>
              <a:off x="4977650" y="2272550"/>
              <a:ext cx="7975" cy="6850"/>
            </a:xfrm>
            <a:custGeom>
              <a:rect b="b" l="l" r="r" t="t"/>
              <a:pathLst>
                <a:path extrusionOk="0" h="274" w="319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1"/>
            <p:cNvSpPr/>
            <p:nvPr/>
          </p:nvSpPr>
          <p:spPr>
            <a:xfrm>
              <a:off x="4977700" y="2282475"/>
              <a:ext cx="7925" cy="6775"/>
            </a:xfrm>
            <a:custGeom>
              <a:rect b="b" l="l" r="r" t="t"/>
              <a:pathLst>
                <a:path extrusionOk="0" h="271" w="317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1"/>
            <p:cNvSpPr/>
            <p:nvPr/>
          </p:nvSpPr>
          <p:spPr>
            <a:xfrm>
              <a:off x="4987050" y="2272550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1" name="Google Shape;1251;p71"/>
          <p:cNvGrpSpPr/>
          <p:nvPr/>
        </p:nvGrpSpPr>
        <p:grpSpPr>
          <a:xfrm>
            <a:off x="7758054" y="3926309"/>
            <a:ext cx="178498" cy="154747"/>
            <a:chOff x="5037700" y="2430325"/>
            <a:chExt cx="75950" cy="65850"/>
          </a:xfrm>
        </p:grpSpPr>
        <p:sp>
          <p:nvSpPr>
            <p:cNvPr id="1252" name="Google Shape;1252;p71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1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71"/>
          <p:cNvGrpSpPr/>
          <p:nvPr/>
        </p:nvGrpSpPr>
        <p:grpSpPr>
          <a:xfrm>
            <a:off x="7098294" y="3718275"/>
            <a:ext cx="216160" cy="122024"/>
            <a:chOff x="4756975" y="2341800"/>
            <a:chExt cx="91975" cy="51925"/>
          </a:xfrm>
        </p:grpSpPr>
        <p:sp>
          <p:nvSpPr>
            <p:cNvPr id="1255" name="Google Shape;1255;p71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1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1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1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1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1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1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1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1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1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1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1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1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1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1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1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1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1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1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1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71"/>
          <p:cNvGrpSpPr/>
          <p:nvPr/>
        </p:nvGrpSpPr>
        <p:grpSpPr>
          <a:xfrm>
            <a:off x="7536841" y="4128468"/>
            <a:ext cx="231906" cy="191995"/>
            <a:chOff x="4943575" y="2516350"/>
            <a:chExt cx="98675" cy="81700"/>
          </a:xfrm>
        </p:grpSpPr>
        <p:sp>
          <p:nvSpPr>
            <p:cNvPr id="1276" name="Google Shape;1276;p71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1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1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1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1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1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1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1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1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1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1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1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1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1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1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1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1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1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1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1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1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1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1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1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1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1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1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1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1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1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1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1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1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1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1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1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1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1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1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1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1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1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1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1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1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1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1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1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1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1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1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1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1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1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1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1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1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1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1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1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1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1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1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1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1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1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1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1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1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1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1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1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1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1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1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1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71"/>
          <p:cNvSpPr/>
          <p:nvPr/>
        </p:nvSpPr>
        <p:spPr>
          <a:xfrm>
            <a:off x="6082403" y="3546377"/>
            <a:ext cx="224861" cy="294399"/>
          </a:xfrm>
          <a:custGeom>
            <a:rect b="b" l="l" r="r" t="t"/>
            <a:pathLst>
              <a:path extrusionOk="0" h="17883" w="13659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71"/>
          <p:cNvSpPr/>
          <p:nvPr/>
        </p:nvSpPr>
        <p:spPr>
          <a:xfrm>
            <a:off x="6298589" y="3413951"/>
            <a:ext cx="176478" cy="306482"/>
          </a:xfrm>
          <a:custGeom>
            <a:rect b="b" l="l" r="r" t="t"/>
            <a:pathLst>
              <a:path extrusionOk="0" h="18617" w="1072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71"/>
          <p:cNvSpPr/>
          <p:nvPr/>
        </p:nvSpPr>
        <p:spPr>
          <a:xfrm>
            <a:off x="6261266" y="3743741"/>
            <a:ext cx="312343" cy="104570"/>
          </a:xfrm>
          <a:custGeom>
            <a:rect b="b" l="l" r="r" t="t"/>
            <a:pathLst>
              <a:path extrusionOk="0" h="6352" w="18973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71"/>
          <p:cNvSpPr/>
          <p:nvPr/>
        </p:nvSpPr>
        <p:spPr>
          <a:xfrm>
            <a:off x="6125440" y="4176064"/>
            <a:ext cx="324443" cy="114760"/>
          </a:xfrm>
          <a:custGeom>
            <a:rect b="b" l="l" r="r" t="t"/>
            <a:pathLst>
              <a:path extrusionOk="0" h="6971" w="19708">
                <a:moveTo>
                  <a:pt x="1" y="0"/>
                </a:moveTo>
                <a:lnTo>
                  <a:pt x="1" y="0"/>
                </a:lnTo>
                <a:cubicBezTo>
                  <a:pt x="104" y="333"/>
                  <a:pt x="667" y="5544"/>
                  <a:pt x="667" y="5544"/>
                </a:cubicBezTo>
                <a:lnTo>
                  <a:pt x="1355" y="4350"/>
                </a:lnTo>
                <a:cubicBezTo>
                  <a:pt x="1470" y="4465"/>
                  <a:pt x="1585" y="4580"/>
                  <a:pt x="1699" y="4694"/>
                </a:cubicBezTo>
                <a:cubicBezTo>
                  <a:pt x="2055" y="5050"/>
                  <a:pt x="2446" y="5360"/>
                  <a:pt x="2847" y="5658"/>
                </a:cubicBezTo>
                <a:cubicBezTo>
                  <a:pt x="3272" y="5945"/>
                  <a:pt x="3708" y="6198"/>
                  <a:pt x="4179" y="6416"/>
                </a:cubicBezTo>
                <a:cubicBezTo>
                  <a:pt x="4661" y="6623"/>
                  <a:pt x="5166" y="6783"/>
                  <a:pt x="5671" y="6875"/>
                </a:cubicBezTo>
                <a:cubicBezTo>
                  <a:pt x="6037" y="6940"/>
                  <a:pt x="6408" y="6971"/>
                  <a:pt x="6782" y="6971"/>
                </a:cubicBezTo>
                <a:cubicBezTo>
                  <a:pt x="6935" y="6971"/>
                  <a:pt x="7089" y="6965"/>
                  <a:pt x="7243" y="6955"/>
                </a:cubicBezTo>
                <a:cubicBezTo>
                  <a:pt x="7771" y="6909"/>
                  <a:pt x="8287" y="6783"/>
                  <a:pt x="8781" y="6577"/>
                </a:cubicBezTo>
                <a:cubicBezTo>
                  <a:pt x="9263" y="6370"/>
                  <a:pt x="9711" y="6095"/>
                  <a:pt x="10101" y="5739"/>
                </a:cubicBezTo>
                <a:cubicBezTo>
                  <a:pt x="10457" y="5429"/>
                  <a:pt x="10778" y="5085"/>
                  <a:pt x="11076" y="4717"/>
                </a:cubicBezTo>
                <a:cubicBezTo>
                  <a:pt x="11363" y="4362"/>
                  <a:pt x="11616" y="4029"/>
                  <a:pt x="11880" y="3696"/>
                </a:cubicBezTo>
                <a:cubicBezTo>
                  <a:pt x="12006" y="3547"/>
                  <a:pt x="12144" y="3386"/>
                  <a:pt x="12282" y="3237"/>
                </a:cubicBezTo>
                <a:cubicBezTo>
                  <a:pt x="12350" y="3168"/>
                  <a:pt x="12419" y="3099"/>
                  <a:pt x="12488" y="3030"/>
                </a:cubicBezTo>
                <a:lnTo>
                  <a:pt x="12695" y="2824"/>
                </a:lnTo>
                <a:cubicBezTo>
                  <a:pt x="13303" y="2284"/>
                  <a:pt x="14003" y="1871"/>
                  <a:pt x="14761" y="1584"/>
                </a:cubicBezTo>
                <a:cubicBezTo>
                  <a:pt x="15541" y="1297"/>
                  <a:pt x="16367" y="1136"/>
                  <a:pt x="17205" y="1125"/>
                </a:cubicBezTo>
                <a:cubicBezTo>
                  <a:pt x="17234" y="1125"/>
                  <a:pt x="17262" y="1124"/>
                  <a:pt x="17291" y="1124"/>
                </a:cubicBezTo>
                <a:cubicBezTo>
                  <a:pt x="18111" y="1124"/>
                  <a:pt x="18931" y="1284"/>
                  <a:pt x="19707" y="1573"/>
                </a:cubicBezTo>
                <a:cubicBezTo>
                  <a:pt x="18927" y="1148"/>
                  <a:pt x="18089" y="872"/>
                  <a:pt x="17228" y="758"/>
                </a:cubicBezTo>
                <a:cubicBezTo>
                  <a:pt x="16902" y="720"/>
                  <a:pt x="16575" y="701"/>
                  <a:pt x="16248" y="701"/>
                </a:cubicBezTo>
                <a:cubicBezTo>
                  <a:pt x="15678" y="701"/>
                  <a:pt x="15109" y="760"/>
                  <a:pt x="14554" y="884"/>
                </a:cubicBezTo>
                <a:cubicBezTo>
                  <a:pt x="13659" y="1079"/>
                  <a:pt x="12798" y="1446"/>
                  <a:pt x="12029" y="1951"/>
                </a:cubicBezTo>
                <a:lnTo>
                  <a:pt x="11742" y="2158"/>
                </a:lnTo>
                <a:cubicBezTo>
                  <a:pt x="11650" y="2227"/>
                  <a:pt x="11558" y="2307"/>
                  <a:pt x="11467" y="2376"/>
                </a:cubicBezTo>
                <a:cubicBezTo>
                  <a:pt x="11283" y="2514"/>
                  <a:pt x="11122" y="2674"/>
                  <a:pt x="10950" y="2824"/>
                </a:cubicBezTo>
                <a:cubicBezTo>
                  <a:pt x="10617" y="3133"/>
                  <a:pt x="10319" y="3432"/>
                  <a:pt x="10009" y="3719"/>
                </a:cubicBezTo>
                <a:cubicBezTo>
                  <a:pt x="9722" y="3983"/>
                  <a:pt x="9424" y="4224"/>
                  <a:pt x="9102" y="4442"/>
                </a:cubicBezTo>
                <a:cubicBezTo>
                  <a:pt x="8815" y="4625"/>
                  <a:pt x="8494" y="4775"/>
                  <a:pt x="8173" y="4855"/>
                </a:cubicBezTo>
                <a:cubicBezTo>
                  <a:pt x="7908" y="4919"/>
                  <a:pt x="7643" y="4954"/>
                  <a:pt x="7384" y="4954"/>
                </a:cubicBezTo>
                <a:cubicBezTo>
                  <a:pt x="7317" y="4954"/>
                  <a:pt x="7251" y="4952"/>
                  <a:pt x="7186" y="4947"/>
                </a:cubicBezTo>
                <a:cubicBezTo>
                  <a:pt x="6841" y="4924"/>
                  <a:pt x="6497" y="4855"/>
                  <a:pt x="6176" y="4752"/>
                </a:cubicBezTo>
                <a:cubicBezTo>
                  <a:pt x="5854" y="4637"/>
                  <a:pt x="5544" y="4488"/>
                  <a:pt x="5257" y="4304"/>
                </a:cubicBezTo>
                <a:cubicBezTo>
                  <a:pt x="4959" y="4120"/>
                  <a:pt x="4684" y="3902"/>
                  <a:pt x="4431" y="3661"/>
                </a:cubicBezTo>
                <a:cubicBezTo>
                  <a:pt x="4167" y="3409"/>
                  <a:pt x="3926" y="3133"/>
                  <a:pt x="3697" y="2847"/>
                </a:cubicBezTo>
                <a:cubicBezTo>
                  <a:pt x="3651" y="2778"/>
                  <a:pt x="3593" y="2709"/>
                  <a:pt x="3547" y="2640"/>
                </a:cubicBezTo>
                <a:cubicBezTo>
                  <a:pt x="4362" y="2491"/>
                  <a:pt x="5212" y="2330"/>
                  <a:pt x="5097" y="2330"/>
                </a:cubicBezTo>
                <a:cubicBezTo>
                  <a:pt x="4879" y="2330"/>
                  <a:pt x="1" y="0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1"/>
          <p:cNvSpPr/>
          <p:nvPr/>
        </p:nvSpPr>
        <p:spPr>
          <a:xfrm>
            <a:off x="6139825" y="3928380"/>
            <a:ext cx="402080" cy="118859"/>
          </a:xfrm>
          <a:custGeom>
            <a:rect b="b" l="l" r="r" t="t"/>
            <a:pathLst>
              <a:path extrusionOk="0" h="7220" w="24424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1"/>
          <p:cNvSpPr/>
          <p:nvPr/>
        </p:nvSpPr>
        <p:spPr>
          <a:xfrm>
            <a:off x="6390535" y="2348043"/>
            <a:ext cx="160806" cy="148360"/>
          </a:xfrm>
          <a:custGeom>
            <a:rect b="b" l="l" r="r" t="t"/>
            <a:pathLst>
              <a:path extrusionOk="0" h="9012" w="9768">
                <a:moveTo>
                  <a:pt x="9768" y="0"/>
                </a:moveTo>
                <a:lnTo>
                  <a:pt x="9768" y="0"/>
                </a:lnTo>
                <a:cubicBezTo>
                  <a:pt x="9435" y="1171"/>
                  <a:pt x="9033" y="2330"/>
                  <a:pt x="8551" y="3443"/>
                </a:cubicBezTo>
                <a:cubicBezTo>
                  <a:pt x="8310" y="3983"/>
                  <a:pt x="8046" y="4522"/>
                  <a:pt x="7748" y="5027"/>
                </a:cubicBezTo>
                <a:cubicBezTo>
                  <a:pt x="7461" y="5521"/>
                  <a:pt x="7116" y="5968"/>
                  <a:pt x="6726" y="6382"/>
                </a:cubicBezTo>
                <a:cubicBezTo>
                  <a:pt x="6393" y="6737"/>
                  <a:pt x="5980" y="7001"/>
                  <a:pt x="5521" y="7151"/>
                </a:cubicBezTo>
                <a:cubicBezTo>
                  <a:pt x="5414" y="7177"/>
                  <a:pt x="5305" y="7191"/>
                  <a:pt x="5196" y="7191"/>
                </a:cubicBezTo>
                <a:cubicBezTo>
                  <a:pt x="4932" y="7191"/>
                  <a:pt x="4670" y="7113"/>
                  <a:pt x="4442" y="6967"/>
                </a:cubicBezTo>
                <a:cubicBezTo>
                  <a:pt x="4086" y="6726"/>
                  <a:pt x="3788" y="6416"/>
                  <a:pt x="3581" y="6037"/>
                </a:cubicBezTo>
                <a:cubicBezTo>
                  <a:pt x="3478" y="5865"/>
                  <a:pt x="3398" y="5693"/>
                  <a:pt x="3340" y="5498"/>
                </a:cubicBezTo>
                <a:lnTo>
                  <a:pt x="3340" y="5498"/>
                </a:lnTo>
                <a:lnTo>
                  <a:pt x="4488" y="5704"/>
                </a:lnTo>
                <a:lnTo>
                  <a:pt x="4488" y="5704"/>
                </a:lnTo>
                <a:lnTo>
                  <a:pt x="1022" y="1733"/>
                </a:lnTo>
                <a:lnTo>
                  <a:pt x="0" y="6818"/>
                </a:lnTo>
                <a:lnTo>
                  <a:pt x="884" y="6175"/>
                </a:lnTo>
                <a:cubicBezTo>
                  <a:pt x="930" y="6290"/>
                  <a:pt x="976" y="6382"/>
                  <a:pt x="1033" y="6485"/>
                </a:cubicBezTo>
                <a:cubicBezTo>
                  <a:pt x="1217" y="6829"/>
                  <a:pt x="1447" y="7162"/>
                  <a:pt x="1711" y="7461"/>
                </a:cubicBezTo>
                <a:cubicBezTo>
                  <a:pt x="1975" y="7759"/>
                  <a:pt x="2261" y="8023"/>
                  <a:pt x="2583" y="8241"/>
                </a:cubicBezTo>
                <a:cubicBezTo>
                  <a:pt x="2916" y="8482"/>
                  <a:pt x="3271" y="8677"/>
                  <a:pt x="3650" y="8815"/>
                </a:cubicBezTo>
                <a:cubicBezTo>
                  <a:pt x="4023" y="8943"/>
                  <a:pt x="4426" y="9011"/>
                  <a:pt x="4821" y="9011"/>
                </a:cubicBezTo>
                <a:cubicBezTo>
                  <a:pt x="4852" y="9011"/>
                  <a:pt x="4882" y="9011"/>
                  <a:pt x="4913" y="9010"/>
                </a:cubicBezTo>
                <a:cubicBezTo>
                  <a:pt x="5337" y="8987"/>
                  <a:pt x="5751" y="8884"/>
                  <a:pt x="6141" y="8700"/>
                </a:cubicBezTo>
                <a:cubicBezTo>
                  <a:pt x="6485" y="8528"/>
                  <a:pt x="6806" y="8298"/>
                  <a:pt x="7082" y="8034"/>
                </a:cubicBezTo>
                <a:cubicBezTo>
                  <a:pt x="7334" y="7782"/>
                  <a:pt x="7564" y="7518"/>
                  <a:pt x="7759" y="7219"/>
                </a:cubicBezTo>
                <a:cubicBezTo>
                  <a:pt x="8126" y="6669"/>
                  <a:pt x="8425" y="6072"/>
                  <a:pt x="8643" y="5463"/>
                </a:cubicBezTo>
                <a:cubicBezTo>
                  <a:pt x="8861" y="4867"/>
                  <a:pt x="9045" y="4258"/>
                  <a:pt x="9194" y="3650"/>
                </a:cubicBezTo>
                <a:cubicBezTo>
                  <a:pt x="9458" y="2445"/>
                  <a:pt x="9653" y="1228"/>
                  <a:pt x="976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6096669" y="3304801"/>
            <a:ext cx="195575" cy="188068"/>
          </a:xfrm>
          <a:custGeom>
            <a:rect b="b" l="l" r="r" t="t"/>
            <a:pathLst>
              <a:path extrusionOk="0" h="11424" w="11880">
                <a:moveTo>
                  <a:pt x="11716" y="1"/>
                </a:moveTo>
                <a:cubicBezTo>
                  <a:pt x="11218" y="1"/>
                  <a:pt x="10716" y="96"/>
                  <a:pt x="10261" y="302"/>
                </a:cubicBezTo>
                <a:cubicBezTo>
                  <a:pt x="9733" y="566"/>
                  <a:pt x="9286" y="945"/>
                  <a:pt x="8930" y="1416"/>
                </a:cubicBezTo>
                <a:cubicBezTo>
                  <a:pt x="8586" y="1875"/>
                  <a:pt x="8287" y="2357"/>
                  <a:pt x="8046" y="2885"/>
                </a:cubicBezTo>
                <a:cubicBezTo>
                  <a:pt x="7805" y="3378"/>
                  <a:pt x="7587" y="3883"/>
                  <a:pt x="7380" y="4365"/>
                </a:cubicBezTo>
                <a:cubicBezTo>
                  <a:pt x="7174" y="4824"/>
                  <a:pt x="6956" y="5284"/>
                  <a:pt x="6715" y="5720"/>
                </a:cubicBezTo>
                <a:cubicBezTo>
                  <a:pt x="6508" y="6098"/>
                  <a:pt x="6256" y="6443"/>
                  <a:pt x="5946" y="6741"/>
                </a:cubicBezTo>
                <a:cubicBezTo>
                  <a:pt x="5716" y="6959"/>
                  <a:pt x="5429" y="7108"/>
                  <a:pt x="5119" y="7189"/>
                </a:cubicBezTo>
                <a:cubicBezTo>
                  <a:pt x="5005" y="7212"/>
                  <a:pt x="4890" y="7223"/>
                  <a:pt x="4775" y="7235"/>
                </a:cubicBezTo>
                <a:lnTo>
                  <a:pt x="4844" y="5766"/>
                </a:lnTo>
                <a:lnTo>
                  <a:pt x="4844" y="5766"/>
                </a:lnTo>
                <a:cubicBezTo>
                  <a:pt x="4660" y="5984"/>
                  <a:pt x="1" y="10070"/>
                  <a:pt x="1" y="10070"/>
                </a:cubicBezTo>
                <a:lnTo>
                  <a:pt x="6520" y="11424"/>
                </a:lnTo>
                <a:lnTo>
                  <a:pt x="5831" y="10379"/>
                </a:lnTo>
                <a:cubicBezTo>
                  <a:pt x="6107" y="10253"/>
                  <a:pt x="6370" y="10115"/>
                  <a:pt x="6623" y="9943"/>
                </a:cubicBezTo>
                <a:cubicBezTo>
                  <a:pt x="7254" y="9530"/>
                  <a:pt x="7771" y="8968"/>
                  <a:pt x="8138" y="8302"/>
                </a:cubicBezTo>
                <a:cubicBezTo>
                  <a:pt x="8448" y="7740"/>
                  <a:pt x="8677" y="7143"/>
                  <a:pt x="8815" y="6523"/>
                </a:cubicBezTo>
                <a:cubicBezTo>
                  <a:pt x="8964" y="5949"/>
                  <a:pt x="9033" y="5387"/>
                  <a:pt x="9102" y="4859"/>
                </a:cubicBezTo>
                <a:cubicBezTo>
                  <a:pt x="9251" y="3792"/>
                  <a:pt x="9355" y="2782"/>
                  <a:pt x="9699" y="1875"/>
                </a:cubicBezTo>
                <a:cubicBezTo>
                  <a:pt x="9871" y="1416"/>
                  <a:pt x="10147" y="1003"/>
                  <a:pt x="10502" y="681"/>
                </a:cubicBezTo>
                <a:cubicBezTo>
                  <a:pt x="10904" y="348"/>
                  <a:pt x="11375" y="119"/>
                  <a:pt x="11880" y="4"/>
                </a:cubicBezTo>
                <a:cubicBezTo>
                  <a:pt x="11825" y="2"/>
                  <a:pt x="11770" y="1"/>
                  <a:pt x="1171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6391292" y="2613093"/>
            <a:ext cx="150978" cy="225437"/>
          </a:xfrm>
          <a:custGeom>
            <a:rect b="b" l="l" r="r" t="t"/>
            <a:pathLst>
              <a:path extrusionOk="0" h="13694" w="9171">
                <a:moveTo>
                  <a:pt x="0" y="1"/>
                </a:moveTo>
                <a:lnTo>
                  <a:pt x="2399" y="4236"/>
                </a:lnTo>
                <a:lnTo>
                  <a:pt x="2502" y="2996"/>
                </a:lnTo>
                <a:cubicBezTo>
                  <a:pt x="3604" y="3593"/>
                  <a:pt x="4637" y="4305"/>
                  <a:pt x="5613" y="5108"/>
                </a:cubicBezTo>
                <a:cubicBezTo>
                  <a:pt x="6164" y="5567"/>
                  <a:pt x="6669" y="6084"/>
                  <a:pt x="7105" y="6658"/>
                </a:cubicBezTo>
                <a:cubicBezTo>
                  <a:pt x="7518" y="7220"/>
                  <a:pt x="7839" y="7840"/>
                  <a:pt x="7943" y="8483"/>
                </a:cubicBezTo>
                <a:cubicBezTo>
                  <a:pt x="7989" y="8792"/>
                  <a:pt x="7977" y="9114"/>
                  <a:pt x="7908" y="9435"/>
                </a:cubicBezTo>
                <a:cubicBezTo>
                  <a:pt x="7862" y="9596"/>
                  <a:pt x="7816" y="9745"/>
                  <a:pt x="7748" y="9894"/>
                </a:cubicBezTo>
                <a:cubicBezTo>
                  <a:pt x="7679" y="10055"/>
                  <a:pt x="7598" y="10204"/>
                  <a:pt x="7507" y="10353"/>
                </a:cubicBezTo>
                <a:cubicBezTo>
                  <a:pt x="7082" y="10950"/>
                  <a:pt x="6542" y="11455"/>
                  <a:pt x="5923" y="11845"/>
                </a:cubicBezTo>
                <a:cubicBezTo>
                  <a:pt x="5280" y="12270"/>
                  <a:pt x="4591" y="12626"/>
                  <a:pt x="3880" y="12913"/>
                </a:cubicBezTo>
                <a:cubicBezTo>
                  <a:pt x="3157" y="13211"/>
                  <a:pt x="2422" y="13475"/>
                  <a:pt x="1665" y="13693"/>
                </a:cubicBezTo>
                <a:cubicBezTo>
                  <a:pt x="2445" y="13567"/>
                  <a:pt x="3214" y="13406"/>
                  <a:pt x="3983" y="13200"/>
                </a:cubicBezTo>
                <a:cubicBezTo>
                  <a:pt x="4752" y="13005"/>
                  <a:pt x="5509" y="12729"/>
                  <a:pt x="6233" y="12373"/>
                </a:cubicBezTo>
                <a:cubicBezTo>
                  <a:pt x="6600" y="12201"/>
                  <a:pt x="6956" y="11995"/>
                  <a:pt x="7288" y="11754"/>
                </a:cubicBezTo>
                <a:cubicBezTo>
                  <a:pt x="7644" y="11513"/>
                  <a:pt x="7954" y="11226"/>
                  <a:pt x="8241" y="10904"/>
                </a:cubicBezTo>
                <a:cubicBezTo>
                  <a:pt x="8379" y="10732"/>
                  <a:pt x="8517" y="10560"/>
                  <a:pt x="8631" y="10365"/>
                </a:cubicBezTo>
                <a:cubicBezTo>
                  <a:pt x="8746" y="10170"/>
                  <a:pt x="8849" y="9963"/>
                  <a:pt x="8930" y="9757"/>
                </a:cubicBezTo>
                <a:cubicBezTo>
                  <a:pt x="9090" y="9320"/>
                  <a:pt x="9171" y="8861"/>
                  <a:pt x="9159" y="8391"/>
                </a:cubicBezTo>
                <a:cubicBezTo>
                  <a:pt x="9148" y="7932"/>
                  <a:pt x="9079" y="7484"/>
                  <a:pt x="8930" y="7048"/>
                </a:cubicBezTo>
                <a:cubicBezTo>
                  <a:pt x="8792" y="6623"/>
                  <a:pt x="8620" y="6222"/>
                  <a:pt x="8402" y="5843"/>
                </a:cubicBezTo>
                <a:cubicBezTo>
                  <a:pt x="7977" y="5108"/>
                  <a:pt x="7472" y="4420"/>
                  <a:pt x="6898" y="3788"/>
                </a:cubicBezTo>
                <a:cubicBezTo>
                  <a:pt x="6003" y="2824"/>
                  <a:pt x="5027" y="1941"/>
                  <a:pt x="3972" y="1160"/>
                </a:cubicBezTo>
                <a:lnTo>
                  <a:pt x="4982" y="689"/>
                </a:lnTo>
                <a:lnTo>
                  <a:pt x="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1"/>
          <p:cNvSpPr/>
          <p:nvPr/>
        </p:nvSpPr>
        <p:spPr>
          <a:xfrm>
            <a:off x="6296065" y="3038371"/>
            <a:ext cx="291946" cy="226228"/>
          </a:xfrm>
          <a:custGeom>
            <a:rect b="b" l="l" r="r" t="t"/>
            <a:pathLst>
              <a:path extrusionOk="0" h="13742" w="17734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1"/>
          <p:cNvSpPr/>
          <p:nvPr/>
        </p:nvSpPr>
        <p:spPr>
          <a:xfrm>
            <a:off x="6065018" y="2561340"/>
            <a:ext cx="290794" cy="161563"/>
          </a:xfrm>
          <a:custGeom>
            <a:rect b="b" l="l" r="r" t="t"/>
            <a:pathLst>
              <a:path extrusionOk="0" h="9814" w="17664">
                <a:moveTo>
                  <a:pt x="17664" y="0"/>
                </a:moveTo>
                <a:lnTo>
                  <a:pt x="17664" y="0"/>
                </a:lnTo>
                <a:cubicBezTo>
                  <a:pt x="17526" y="0"/>
                  <a:pt x="12889" y="2869"/>
                  <a:pt x="12889" y="2869"/>
                </a:cubicBezTo>
                <a:lnTo>
                  <a:pt x="14312" y="2789"/>
                </a:lnTo>
                <a:lnTo>
                  <a:pt x="14312" y="2789"/>
                </a:lnTo>
                <a:lnTo>
                  <a:pt x="11856" y="6129"/>
                </a:lnTo>
                <a:lnTo>
                  <a:pt x="11076" y="7185"/>
                </a:lnTo>
                <a:lnTo>
                  <a:pt x="10685" y="7713"/>
                </a:lnTo>
                <a:lnTo>
                  <a:pt x="10640" y="7770"/>
                </a:lnTo>
                <a:cubicBezTo>
                  <a:pt x="10628" y="7793"/>
                  <a:pt x="10617" y="7805"/>
                  <a:pt x="10605" y="7828"/>
                </a:cubicBezTo>
                <a:lnTo>
                  <a:pt x="10571" y="7873"/>
                </a:lnTo>
                <a:cubicBezTo>
                  <a:pt x="10548" y="7908"/>
                  <a:pt x="10525" y="7942"/>
                  <a:pt x="10502" y="7988"/>
                </a:cubicBezTo>
                <a:cubicBezTo>
                  <a:pt x="10456" y="8057"/>
                  <a:pt x="10387" y="8126"/>
                  <a:pt x="10307" y="8160"/>
                </a:cubicBezTo>
                <a:cubicBezTo>
                  <a:pt x="10286" y="8163"/>
                  <a:pt x="10265" y="8164"/>
                  <a:pt x="10245" y="8164"/>
                </a:cubicBezTo>
                <a:cubicBezTo>
                  <a:pt x="10174" y="8164"/>
                  <a:pt x="10105" y="8148"/>
                  <a:pt x="10043" y="8103"/>
                </a:cubicBezTo>
                <a:cubicBezTo>
                  <a:pt x="9962" y="8046"/>
                  <a:pt x="9894" y="7988"/>
                  <a:pt x="9825" y="7919"/>
                </a:cubicBezTo>
                <a:cubicBezTo>
                  <a:pt x="9664" y="7770"/>
                  <a:pt x="9492" y="7598"/>
                  <a:pt x="9331" y="7449"/>
                </a:cubicBezTo>
                <a:cubicBezTo>
                  <a:pt x="8642" y="6818"/>
                  <a:pt x="7862" y="6290"/>
                  <a:pt x="7013" y="5911"/>
                </a:cubicBezTo>
                <a:cubicBezTo>
                  <a:pt x="6318" y="5583"/>
                  <a:pt x="5555" y="5415"/>
                  <a:pt x="4786" y="5415"/>
                </a:cubicBezTo>
                <a:cubicBezTo>
                  <a:pt x="4614" y="5415"/>
                  <a:pt x="4441" y="5424"/>
                  <a:pt x="4270" y="5440"/>
                </a:cubicBezTo>
                <a:cubicBezTo>
                  <a:pt x="3363" y="5544"/>
                  <a:pt x="2491" y="5899"/>
                  <a:pt x="1768" y="6462"/>
                </a:cubicBezTo>
                <a:cubicBezTo>
                  <a:pt x="1079" y="7013"/>
                  <a:pt x="482" y="7667"/>
                  <a:pt x="0" y="8401"/>
                </a:cubicBezTo>
                <a:cubicBezTo>
                  <a:pt x="551" y="7736"/>
                  <a:pt x="1217" y="7173"/>
                  <a:pt x="1951" y="6726"/>
                </a:cubicBezTo>
                <a:cubicBezTo>
                  <a:pt x="2663" y="6290"/>
                  <a:pt x="3478" y="6060"/>
                  <a:pt x="4316" y="6060"/>
                </a:cubicBezTo>
                <a:cubicBezTo>
                  <a:pt x="5119" y="6083"/>
                  <a:pt x="5899" y="6324"/>
                  <a:pt x="6588" y="6749"/>
                </a:cubicBezTo>
                <a:cubicBezTo>
                  <a:pt x="7288" y="7173"/>
                  <a:pt x="7908" y="7713"/>
                  <a:pt x="8436" y="8333"/>
                </a:cubicBezTo>
                <a:cubicBezTo>
                  <a:pt x="8562" y="8482"/>
                  <a:pt x="8688" y="8642"/>
                  <a:pt x="8815" y="8803"/>
                </a:cubicBezTo>
                <a:cubicBezTo>
                  <a:pt x="9010" y="9079"/>
                  <a:pt x="9251" y="9320"/>
                  <a:pt x="9515" y="9526"/>
                </a:cubicBezTo>
                <a:cubicBezTo>
                  <a:pt x="9755" y="9712"/>
                  <a:pt x="10057" y="9814"/>
                  <a:pt x="10362" y="9814"/>
                </a:cubicBezTo>
                <a:cubicBezTo>
                  <a:pt x="10378" y="9814"/>
                  <a:pt x="10394" y="9814"/>
                  <a:pt x="10410" y="9813"/>
                </a:cubicBezTo>
                <a:cubicBezTo>
                  <a:pt x="10731" y="9790"/>
                  <a:pt x="11041" y="9664"/>
                  <a:pt x="11294" y="9457"/>
                </a:cubicBezTo>
                <a:cubicBezTo>
                  <a:pt x="11420" y="9343"/>
                  <a:pt x="11546" y="9228"/>
                  <a:pt x="11661" y="9102"/>
                </a:cubicBezTo>
                <a:lnTo>
                  <a:pt x="11845" y="8906"/>
                </a:lnTo>
                <a:lnTo>
                  <a:pt x="11914" y="8826"/>
                </a:lnTo>
                <a:lnTo>
                  <a:pt x="11971" y="8769"/>
                </a:lnTo>
                <a:lnTo>
                  <a:pt x="12419" y="8298"/>
                </a:lnTo>
                <a:lnTo>
                  <a:pt x="13314" y="7346"/>
                </a:lnTo>
                <a:lnTo>
                  <a:pt x="16217" y="4270"/>
                </a:lnTo>
                <a:cubicBezTo>
                  <a:pt x="16383" y="5064"/>
                  <a:pt x="16559" y="5869"/>
                  <a:pt x="16572" y="5869"/>
                </a:cubicBezTo>
                <a:cubicBezTo>
                  <a:pt x="16573" y="5869"/>
                  <a:pt x="16573" y="5868"/>
                  <a:pt x="16573" y="5865"/>
                </a:cubicBezTo>
                <a:cubicBezTo>
                  <a:pt x="16573" y="5727"/>
                  <a:pt x="17664" y="0"/>
                  <a:pt x="1766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1"/>
          <p:cNvSpPr/>
          <p:nvPr/>
        </p:nvSpPr>
        <p:spPr>
          <a:xfrm>
            <a:off x="6110899" y="2743198"/>
            <a:ext cx="175161" cy="197632"/>
          </a:xfrm>
          <a:custGeom>
            <a:rect b="b" l="l" r="r" t="t"/>
            <a:pathLst>
              <a:path extrusionOk="0" h="12005" w="10640">
                <a:moveTo>
                  <a:pt x="4729" y="1"/>
                </a:moveTo>
                <a:lnTo>
                  <a:pt x="5865" y="678"/>
                </a:lnTo>
                <a:cubicBezTo>
                  <a:pt x="4901" y="1045"/>
                  <a:pt x="3983" y="1516"/>
                  <a:pt x="3122" y="2078"/>
                </a:cubicBezTo>
                <a:cubicBezTo>
                  <a:pt x="2835" y="2273"/>
                  <a:pt x="2559" y="2480"/>
                  <a:pt x="2296" y="2698"/>
                </a:cubicBezTo>
                <a:cubicBezTo>
                  <a:pt x="2227" y="2755"/>
                  <a:pt x="2158" y="2813"/>
                  <a:pt x="2100" y="2870"/>
                </a:cubicBezTo>
                <a:cubicBezTo>
                  <a:pt x="2032" y="2939"/>
                  <a:pt x="1963" y="2997"/>
                  <a:pt x="1905" y="3054"/>
                </a:cubicBezTo>
                <a:lnTo>
                  <a:pt x="1710" y="3249"/>
                </a:lnTo>
                <a:cubicBezTo>
                  <a:pt x="1653" y="3306"/>
                  <a:pt x="1595" y="3375"/>
                  <a:pt x="1538" y="3444"/>
                </a:cubicBezTo>
                <a:cubicBezTo>
                  <a:pt x="1469" y="3513"/>
                  <a:pt x="1412" y="3582"/>
                  <a:pt x="1366" y="3651"/>
                </a:cubicBezTo>
                <a:cubicBezTo>
                  <a:pt x="1308" y="3720"/>
                  <a:pt x="1251" y="3800"/>
                  <a:pt x="1194" y="3869"/>
                </a:cubicBezTo>
                <a:cubicBezTo>
                  <a:pt x="1090" y="4007"/>
                  <a:pt x="987" y="4156"/>
                  <a:pt x="895" y="4305"/>
                </a:cubicBezTo>
                <a:cubicBezTo>
                  <a:pt x="803" y="4466"/>
                  <a:pt x="712" y="4615"/>
                  <a:pt x="631" y="4775"/>
                </a:cubicBezTo>
                <a:cubicBezTo>
                  <a:pt x="539" y="4936"/>
                  <a:pt x="471" y="5097"/>
                  <a:pt x="402" y="5269"/>
                </a:cubicBezTo>
                <a:cubicBezTo>
                  <a:pt x="264" y="5602"/>
                  <a:pt x="161" y="5958"/>
                  <a:pt x="92" y="6313"/>
                </a:cubicBezTo>
                <a:cubicBezTo>
                  <a:pt x="23" y="6681"/>
                  <a:pt x="0" y="7048"/>
                  <a:pt x="23" y="7427"/>
                </a:cubicBezTo>
                <a:cubicBezTo>
                  <a:pt x="57" y="8173"/>
                  <a:pt x="298" y="8907"/>
                  <a:pt x="712" y="9527"/>
                </a:cubicBezTo>
                <a:cubicBezTo>
                  <a:pt x="1102" y="10124"/>
                  <a:pt x="1618" y="10629"/>
                  <a:pt x="2215" y="11019"/>
                </a:cubicBezTo>
                <a:cubicBezTo>
                  <a:pt x="2801" y="11386"/>
                  <a:pt x="3432" y="11662"/>
                  <a:pt x="4097" y="11823"/>
                </a:cubicBezTo>
                <a:cubicBezTo>
                  <a:pt x="4586" y="11942"/>
                  <a:pt x="5094" y="12005"/>
                  <a:pt x="5597" y="12005"/>
                </a:cubicBezTo>
                <a:cubicBezTo>
                  <a:pt x="5767" y="12005"/>
                  <a:pt x="5937" y="11998"/>
                  <a:pt x="6106" y="11983"/>
                </a:cubicBezTo>
                <a:cubicBezTo>
                  <a:pt x="6783" y="11926"/>
                  <a:pt x="7449" y="11731"/>
                  <a:pt x="8046" y="11432"/>
                </a:cubicBezTo>
                <a:cubicBezTo>
                  <a:pt x="8654" y="11122"/>
                  <a:pt x="9182" y="10698"/>
                  <a:pt x="9607" y="10170"/>
                </a:cubicBezTo>
                <a:cubicBezTo>
                  <a:pt x="10043" y="9653"/>
                  <a:pt x="10341" y="9045"/>
                  <a:pt x="10502" y="8391"/>
                </a:cubicBezTo>
                <a:cubicBezTo>
                  <a:pt x="10639" y="7748"/>
                  <a:pt x="10628" y="7071"/>
                  <a:pt x="10444" y="6440"/>
                </a:cubicBezTo>
                <a:cubicBezTo>
                  <a:pt x="10272" y="5808"/>
                  <a:pt x="9939" y="5235"/>
                  <a:pt x="9457" y="4787"/>
                </a:cubicBezTo>
                <a:cubicBezTo>
                  <a:pt x="8987" y="4351"/>
                  <a:pt x="8401" y="4064"/>
                  <a:pt x="7759" y="3949"/>
                </a:cubicBezTo>
                <a:cubicBezTo>
                  <a:pt x="7575" y="3915"/>
                  <a:pt x="7390" y="3898"/>
                  <a:pt x="7206" y="3898"/>
                </a:cubicBezTo>
                <a:cubicBezTo>
                  <a:pt x="6769" y="3898"/>
                  <a:pt x="6337" y="3993"/>
                  <a:pt x="5934" y="4179"/>
                </a:cubicBezTo>
                <a:cubicBezTo>
                  <a:pt x="6268" y="4052"/>
                  <a:pt x="6623" y="3987"/>
                  <a:pt x="6978" y="3987"/>
                </a:cubicBezTo>
                <a:cubicBezTo>
                  <a:pt x="7232" y="3987"/>
                  <a:pt x="7487" y="4020"/>
                  <a:pt x="7736" y="4087"/>
                </a:cubicBezTo>
                <a:cubicBezTo>
                  <a:pt x="8321" y="4236"/>
                  <a:pt x="8849" y="4546"/>
                  <a:pt x="9262" y="4982"/>
                </a:cubicBezTo>
                <a:cubicBezTo>
                  <a:pt x="9652" y="5418"/>
                  <a:pt x="9928" y="5958"/>
                  <a:pt x="10031" y="6531"/>
                </a:cubicBezTo>
                <a:cubicBezTo>
                  <a:pt x="10146" y="7105"/>
                  <a:pt x="10123" y="7702"/>
                  <a:pt x="9951" y="8253"/>
                </a:cubicBezTo>
                <a:cubicBezTo>
                  <a:pt x="9790" y="8804"/>
                  <a:pt x="9492" y="9298"/>
                  <a:pt x="9090" y="9711"/>
                </a:cubicBezTo>
                <a:cubicBezTo>
                  <a:pt x="8700" y="10124"/>
                  <a:pt x="8229" y="10445"/>
                  <a:pt x="7701" y="10663"/>
                </a:cubicBezTo>
                <a:cubicBezTo>
                  <a:pt x="7185" y="10881"/>
                  <a:pt x="6622" y="10996"/>
                  <a:pt x="6060" y="10996"/>
                </a:cubicBezTo>
                <a:cubicBezTo>
                  <a:pt x="5498" y="10996"/>
                  <a:pt x="4935" y="10916"/>
                  <a:pt x="4396" y="10744"/>
                </a:cubicBezTo>
                <a:cubicBezTo>
                  <a:pt x="3879" y="10571"/>
                  <a:pt x="3386" y="10308"/>
                  <a:pt x="2938" y="9975"/>
                </a:cubicBezTo>
                <a:cubicBezTo>
                  <a:pt x="2525" y="9665"/>
                  <a:pt x="2169" y="9263"/>
                  <a:pt x="1905" y="8804"/>
                </a:cubicBezTo>
                <a:cubicBezTo>
                  <a:pt x="1676" y="8368"/>
                  <a:pt x="1549" y="7886"/>
                  <a:pt x="1561" y="7392"/>
                </a:cubicBezTo>
                <a:cubicBezTo>
                  <a:pt x="1572" y="7140"/>
                  <a:pt x="1607" y="6899"/>
                  <a:pt x="1676" y="6658"/>
                </a:cubicBezTo>
                <a:cubicBezTo>
                  <a:pt x="1745" y="6417"/>
                  <a:pt x="1825" y="6176"/>
                  <a:pt x="1951" y="5946"/>
                </a:cubicBezTo>
                <a:cubicBezTo>
                  <a:pt x="1997" y="5820"/>
                  <a:pt x="2066" y="5717"/>
                  <a:pt x="2135" y="5602"/>
                </a:cubicBezTo>
                <a:cubicBezTo>
                  <a:pt x="2192" y="5487"/>
                  <a:pt x="2273" y="5384"/>
                  <a:pt x="2353" y="5280"/>
                </a:cubicBezTo>
                <a:cubicBezTo>
                  <a:pt x="2422" y="5177"/>
                  <a:pt x="2514" y="5074"/>
                  <a:pt x="2594" y="4971"/>
                </a:cubicBezTo>
                <a:cubicBezTo>
                  <a:pt x="2640" y="4925"/>
                  <a:pt x="2686" y="4879"/>
                  <a:pt x="2732" y="4833"/>
                </a:cubicBezTo>
                <a:cubicBezTo>
                  <a:pt x="2778" y="4787"/>
                  <a:pt x="2812" y="4741"/>
                  <a:pt x="2869" y="4684"/>
                </a:cubicBezTo>
                <a:cubicBezTo>
                  <a:pt x="2927" y="4638"/>
                  <a:pt x="2961" y="4592"/>
                  <a:pt x="3019" y="4557"/>
                </a:cubicBezTo>
                <a:lnTo>
                  <a:pt x="3156" y="4431"/>
                </a:lnTo>
                <a:cubicBezTo>
                  <a:pt x="3214" y="4385"/>
                  <a:pt x="3260" y="4339"/>
                  <a:pt x="3317" y="4305"/>
                </a:cubicBezTo>
                <a:cubicBezTo>
                  <a:pt x="3363" y="4259"/>
                  <a:pt x="3420" y="4225"/>
                  <a:pt x="3478" y="4179"/>
                </a:cubicBezTo>
                <a:cubicBezTo>
                  <a:pt x="3696" y="4018"/>
                  <a:pt x="3925" y="3880"/>
                  <a:pt x="4166" y="3743"/>
                </a:cubicBezTo>
                <a:cubicBezTo>
                  <a:pt x="5004" y="3295"/>
                  <a:pt x="5888" y="2928"/>
                  <a:pt x="6795" y="2664"/>
                </a:cubicBezTo>
                <a:lnTo>
                  <a:pt x="6795" y="2664"/>
                </a:lnTo>
                <a:lnTo>
                  <a:pt x="6611" y="3846"/>
                </a:lnTo>
                <a:lnTo>
                  <a:pt x="9790" y="253"/>
                </a:lnTo>
                <a:cubicBezTo>
                  <a:pt x="9618" y="253"/>
                  <a:pt x="4729" y="1"/>
                  <a:pt x="472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1"/>
          <p:cNvSpPr/>
          <p:nvPr/>
        </p:nvSpPr>
        <p:spPr>
          <a:xfrm>
            <a:off x="6074554" y="3095303"/>
            <a:ext cx="191426" cy="214342"/>
          </a:xfrm>
          <a:custGeom>
            <a:rect b="b" l="l" r="r" t="t"/>
            <a:pathLst>
              <a:path extrusionOk="0" h="13020" w="11628">
                <a:moveTo>
                  <a:pt x="5642" y="1"/>
                </a:moveTo>
                <a:cubicBezTo>
                  <a:pt x="5575" y="1"/>
                  <a:pt x="5508" y="2"/>
                  <a:pt x="5441" y="4"/>
                </a:cubicBezTo>
                <a:cubicBezTo>
                  <a:pt x="4787" y="27"/>
                  <a:pt x="4132" y="165"/>
                  <a:pt x="3524" y="417"/>
                </a:cubicBezTo>
                <a:cubicBezTo>
                  <a:pt x="2342" y="922"/>
                  <a:pt x="1343" y="1806"/>
                  <a:pt x="724" y="2931"/>
                </a:cubicBezTo>
                <a:cubicBezTo>
                  <a:pt x="414" y="3482"/>
                  <a:pt x="207" y="4090"/>
                  <a:pt x="104" y="4710"/>
                </a:cubicBezTo>
                <a:cubicBezTo>
                  <a:pt x="1" y="5341"/>
                  <a:pt x="69" y="5984"/>
                  <a:pt x="322" y="6569"/>
                </a:cubicBezTo>
                <a:cubicBezTo>
                  <a:pt x="586" y="7143"/>
                  <a:pt x="1034" y="7602"/>
                  <a:pt x="1607" y="7866"/>
                </a:cubicBezTo>
                <a:cubicBezTo>
                  <a:pt x="1960" y="8035"/>
                  <a:pt x="2346" y="8124"/>
                  <a:pt x="2731" y="8124"/>
                </a:cubicBezTo>
                <a:cubicBezTo>
                  <a:pt x="2948" y="8124"/>
                  <a:pt x="3164" y="8096"/>
                  <a:pt x="3375" y="8038"/>
                </a:cubicBezTo>
                <a:lnTo>
                  <a:pt x="3375" y="8038"/>
                </a:lnTo>
                <a:cubicBezTo>
                  <a:pt x="3236" y="8064"/>
                  <a:pt x="3096" y="8076"/>
                  <a:pt x="2957" y="8076"/>
                </a:cubicBezTo>
                <a:cubicBezTo>
                  <a:pt x="1916" y="8076"/>
                  <a:pt x="923" y="7386"/>
                  <a:pt x="609" y="6454"/>
                </a:cubicBezTo>
                <a:cubicBezTo>
                  <a:pt x="437" y="5915"/>
                  <a:pt x="425" y="5341"/>
                  <a:pt x="563" y="4790"/>
                </a:cubicBezTo>
                <a:cubicBezTo>
                  <a:pt x="701" y="4251"/>
                  <a:pt x="930" y="3734"/>
                  <a:pt x="1252" y="3264"/>
                </a:cubicBezTo>
                <a:cubicBezTo>
                  <a:pt x="1871" y="2345"/>
                  <a:pt x="2790" y="1657"/>
                  <a:pt x="3846" y="1313"/>
                </a:cubicBezTo>
                <a:cubicBezTo>
                  <a:pt x="4297" y="1172"/>
                  <a:pt x="4758" y="1102"/>
                  <a:pt x="5228" y="1102"/>
                </a:cubicBezTo>
                <a:cubicBezTo>
                  <a:pt x="5295" y="1102"/>
                  <a:pt x="5362" y="1103"/>
                  <a:pt x="5429" y="1106"/>
                </a:cubicBezTo>
                <a:cubicBezTo>
                  <a:pt x="5957" y="1140"/>
                  <a:pt x="6485" y="1255"/>
                  <a:pt x="6967" y="1462"/>
                </a:cubicBezTo>
                <a:cubicBezTo>
                  <a:pt x="7461" y="1657"/>
                  <a:pt x="7908" y="1932"/>
                  <a:pt x="8299" y="2277"/>
                </a:cubicBezTo>
                <a:cubicBezTo>
                  <a:pt x="8677" y="2609"/>
                  <a:pt x="8999" y="3011"/>
                  <a:pt x="9240" y="3459"/>
                </a:cubicBezTo>
                <a:cubicBezTo>
                  <a:pt x="9699" y="4354"/>
                  <a:pt x="9860" y="5375"/>
                  <a:pt x="9676" y="6374"/>
                </a:cubicBezTo>
                <a:cubicBezTo>
                  <a:pt x="9584" y="6845"/>
                  <a:pt x="9423" y="7292"/>
                  <a:pt x="9171" y="7705"/>
                </a:cubicBezTo>
                <a:cubicBezTo>
                  <a:pt x="8930" y="8119"/>
                  <a:pt x="8609" y="8474"/>
                  <a:pt x="8241" y="8773"/>
                </a:cubicBezTo>
                <a:cubicBezTo>
                  <a:pt x="7874" y="9071"/>
                  <a:pt x="7472" y="9312"/>
                  <a:pt x="7025" y="9473"/>
                </a:cubicBezTo>
                <a:cubicBezTo>
                  <a:pt x="6818" y="9553"/>
                  <a:pt x="6600" y="9611"/>
                  <a:pt x="6382" y="9656"/>
                </a:cubicBezTo>
                <a:lnTo>
                  <a:pt x="6623" y="8417"/>
                </a:lnTo>
                <a:lnTo>
                  <a:pt x="1539" y="11872"/>
                </a:lnTo>
                <a:lnTo>
                  <a:pt x="7300" y="13019"/>
                </a:lnTo>
                <a:lnTo>
                  <a:pt x="6807" y="12067"/>
                </a:lnTo>
                <a:cubicBezTo>
                  <a:pt x="7208" y="11963"/>
                  <a:pt x="7599" y="11826"/>
                  <a:pt x="7977" y="11642"/>
                </a:cubicBezTo>
                <a:cubicBezTo>
                  <a:pt x="8632" y="11321"/>
                  <a:pt x="9228" y="10907"/>
                  <a:pt x="9745" y="10402"/>
                </a:cubicBezTo>
                <a:cubicBezTo>
                  <a:pt x="10261" y="9897"/>
                  <a:pt x="10686" y="9312"/>
                  <a:pt x="10996" y="8669"/>
                </a:cubicBezTo>
                <a:cubicBezTo>
                  <a:pt x="11306" y="8027"/>
                  <a:pt x="11501" y="7327"/>
                  <a:pt x="11558" y="6615"/>
                </a:cubicBezTo>
                <a:cubicBezTo>
                  <a:pt x="11627" y="5926"/>
                  <a:pt x="11570" y="5226"/>
                  <a:pt x="11409" y="4549"/>
                </a:cubicBezTo>
                <a:cubicBezTo>
                  <a:pt x="11248" y="3872"/>
                  <a:pt x="10973" y="3229"/>
                  <a:pt x="10594" y="2655"/>
                </a:cubicBezTo>
                <a:cubicBezTo>
                  <a:pt x="10215" y="2081"/>
                  <a:pt x="9745" y="1576"/>
                  <a:pt x="9194" y="1163"/>
                </a:cubicBezTo>
                <a:cubicBezTo>
                  <a:pt x="8643" y="773"/>
                  <a:pt x="8046" y="475"/>
                  <a:pt x="7403" y="268"/>
                </a:cubicBezTo>
                <a:cubicBezTo>
                  <a:pt x="6836" y="93"/>
                  <a:pt x="6240" y="1"/>
                  <a:pt x="564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1"/>
          <p:cNvSpPr/>
          <p:nvPr/>
        </p:nvSpPr>
        <p:spPr>
          <a:xfrm rot="5756195">
            <a:off x="6064993" y="2393048"/>
            <a:ext cx="266961" cy="192558"/>
          </a:xfrm>
          <a:custGeom>
            <a:rect b="b" l="l" r="r" t="t"/>
            <a:pathLst>
              <a:path extrusionOk="0" h="11698" w="16218">
                <a:moveTo>
                  <a:pt x="2458" y="1"/>
                </a:moveTo>
                <a:cubicBezTo>
                  <a:pt x="2457" y="1"/>
                  <a:pt x="2457" y="1"/>
                  <a:pt x="2457" y="2"/>
                </a:cubicBezTo>
                <a:cubicBezTo>
                  <a:pt x="2422" y="117"/>
                  <a:pt x="0" y="4111"/>
                  <a:pt x="0" y="4111"/>
                </a:cubicBezTo>
                <a:lnTo>
                  <a:pt x="1125" y="3687"/>
                </a:lnTo>
                <a:lnTo>
                  <a:pt x="1125" y="3687"/>
                </a:lnTo>
                <a:cubicBezTo>
                  <a:pt x="1114" y="3790"/>
                  <a:pt x="1114" y="3905"/>
                  <a:pt x="1114" y="4019"/>
                </a:cubicBezTo>
                <a:cubicBezTo>
                  <a:pt x="1102" y="4513"/>
                  <a:pt x="1160" y="5006"/>
                  <a:pt x="1252" y="5488"/>
                </a:cubicBezTo>
                <a:cubicBezTo>
                  <a:pt x="1355" y="6005"/>
                  <a:pt x="1527" y="6498"/>
                  <a:pt x="1791" y="6958"/>
                </a:cubicBezTo>
                <a:cubicBezTo>
                  <a:pt x="2055" y="7428"/>
                  <a:pt x="2411" y="7841"/>
                  <a:pt x="2835" y="8163"/>
                </a:cubicBezTo>
                <a:cubicBezTo>
                  <a:pt x="3272" y="8518"/>
                  <a:pt x="3799" y="8737"/>
                  <a:pt x="4350" y="8828"/>
                </a:cubicBezTo>
                <a:cubicBezTo>
                  <a:pt x="4419" y="8840"/>
                  <a:pt x="4488" y="8851"/>
                  <a:pt x="4557" y="8851"/>
                </a:cubicBezTo>
                <a:cubicBezTo>
                  <a:pt x="4637" y="8851"/>
                  <a:pt x="4706" y="8863"/>
                  <a:pt x="4775" y="8863"/>
                </a:cubicBezTo>
                <a:lnTo>
                  <a:pt x="4993" y="8851"/>
                </a:lnTo>
                <a:lnTo>
                  <a:pt x="5200" y="8817"/>
                </a:lnTo>
                <a:lnTo>
                  <a:pt x="5303" y="8805"/>
                </a:lnTo>
                <a:cubicBezTo>
                  <a:pt x="5337" y="8805"/>
                  <a:pt x="5372" y="8782"/>
                  <a:pt x="5406" y="8782"/>
                </a:cubicBezTo>
                <a:lnTo>
                  <a:pt x="5601" y="8725"/>
                </a:lnTo>
                <a:cubicBezTo>
                  <a:pt x="5659" y="8714"/>
                  <a:pt x="5728" y="8691"/>
                  <a:pt x="5785" y="8668"/>
                </a:cubicBezTo>
                <a:cubicBezTo>
                  <a:pt x="5842" y="8645"/>
                  <a:pt x="5911" y="8622"/>
                  <a:pt x="5957" y="8599"/>
                </a:cubicBezTo>
                <a:cubicBezTo>
                  <a:pt x="6382" y="8415"/>
                  <a:pt x="6784" y="8197"/>
                  <a:pt x="7174" y="7945"/>
                </a:cubicBezTo>
                <a:cubicBezTo>
                  <a:pt x="7254" y="7899"/>
                  <a:pt x="7346" y="7841"/>
                  <a:pt x="7438" y="7795"/>
                </a:cubicBezTo>
                <a:lnTo>
                  <a:pt x="7564" y="7727"/>
                </a:lnTo>
                <a:lnTo>
                  <a:pt x="7690" y="7658"/>
                </a:lnTo>
                <a:cubicBezTo>
                  <a:pt x="7782" y="7612"/>
                  <a:pt x="7862" y="7577"/>
                  <a:pt x="7943" y="7543"/>
                </a:cubicBezTo>
                <a:cubicBezTo>
                  <a:pt x="7989" y="7520"/>
                  <a:pt x="8035" y="7508"/>
                  <a:pt x="8069" y="7497"/>
                </a:cubicBezTo>
                <a:cubicBezTo>
                  <a:pt x="8115" y="7486"/>
                  <a:pt x="8149" y="7463"/>
                  <a:pt x="8195" y="7463"/>
                </a:cubicBezTo>
                <a:cubicBezTo>
                  <a:pt x="8335" y="7416"/>
                  <a:pt x="8481" y="7393"/>
                  <a:pt x="8627" y="7393"/>
                </a:cubicBezTo>
                <a:cubicBezTo>
                  <a:pt x="8806" y="7393"/>
                  <a:pt x="8984" y="7428"/>
                  <a:pt x="9148" y="7497"/>
                </a:cubicBezTo>
                <a:cubicBezTo>
                  <a:pt x="9492" y="7635"/>
                  <a:pt x="9791" y="7853"/>
                  <a:pt x="10032" y="8140"/>
                </a:cubicBezTo>
                <a:cubicBezTo>
                  <a:pt x="10571" y="8702"/>
                  <a:pt x="10927" y="9505"/>
                  <a:pt x="11466" y="10217"/>
                </a:cubicBezTo>
                <a:cubicBezTo>
                  <a:pt x="11604" y="10401"/>
                  <a:pt x="11753" y="10573"/>
                  <a:pt x="11914" y="10734"/>
                </a:cubicBezTo>
                <a:cubicBezTo>
                  <a:pt x="11994" y="10814"/>
                  <a:pt x="12086" y="10883"/>
                  <a:pt x="12178" y="10952"/>
                </a:cubicBezTo>
                <a:cubicBezTo>
                  <a:pt x="12258" y="11032"/>
                  <a:pt x="12362" y="11089"/>
                  <a:pt x="12453" y="11158"/>
                </a:cubicBezTo>
                <a:cubicBezTo>
                  <a:pt x="12832" y="11388"/>
                  <a:pt x="13257" y="11548"/>
                  <a:pt x="13704" y="11640"/>
                </a:cubicBezTo>
                <a:cubicBezTo>
                  <a:pt x="13819" y="11663"/>
                  <a:pt x="13922" y="11663"/>
                  <a:pt x="14037" y="11675"/>
                </a:cubicBezTo>
                <a:cubicBezTo>
                  <a:pt x="14140" y="11698"/>
                  <a:pt x="14255" y="11686"/>
                  <a:pt x="14370" y="11698"/>
                </a:cubicBezTo>
                <a:cubicBezTo>
                  <a:pt x="14473" y="11698"/>
                  <a:pt x="14588" y="11698"/>
                  <a:pt x="14691" y="11675"/>
                </a:cubicBezTo>
                <a:cubicBezTo>
                  <a:pt x="14806" y="11663"/>
                  <a:pt x="14909" y="11652"/>
                  <a:pt x="15024" y="11629"/>
                </a:cubicBezTo>
                <a:cubicBezTo>
                  <a:pt x="15449" y="11548"/>
                  <a:pt x="15851" y="11388"/>
                  <a:pt x="16218" y="11147"/>
                </a:cubicBezTo>
                <a:lnTo>
                  <a:pt x="16218" y="11147"/>
                </a:lnTo>
                <a:cubicBezTo>
                  <a:pt x="15839" y="11342"/>
                  <a:pt x="15426" y="11468"/>
                  <a:pt x="15001" y="11503"/>
                </a:cubicBezTo>
                <a:cubicBezTo>
                  <a:pt x="14898" y="11514"/>
                  <a:pt x="14795" y="11514"/>
                  <a:pt x="14691" y="11514"/>
                </a:cubicBezTo>
                <a:cubicBezTo>
                  <a:pt x="14588" y="11514"/>
                  <a:pt x="14473" y="11503"/>
                  <a:pt x="14370" y="11503"/>
                </a:cubicBezTo>
                <a:cubicBezTo>
                  <a:pt x="14267" y="11491"/>
                  <a:pt x="14163" y="11480"/>
                  <a:pt x="14072" y="11457"/>
                </a:cubicBezTo>
                <a:cubicBezTo>
                  <a:pt x="13968" y="11434"/>
                  <a:pt x="13865" y="11411"/>
                  <a:pt x="13762" y="11376"/>
                </a:cubicBezTo>
                <a:cubicBezTo>
                  <a:pt x="13372" y="11273"/>
                  <a:pt x="13004" y="11078"/>
                  <a:pt x="12671" y="10837"/>
                </a:cubicBezTo>
                <a:cubicBezTo>
                  <a:pt x="12603" y="10768"/>
                  <a:pt x="12522" y="10711"/>
                  <a:pt x="12453" y="10642"/>
                </a:cubicBezTo>
                <a:cubicBezTo>
                  <a:pt x="12384" y="10561"/>
                  <a:pt x="12304" y="10493"/>
                  <a:pt x="12247" y="10412"/>
                </a:cubicBezTo>
                <a:cubicBezTo>
                  <a:pt x="12120" y="10263"/>
                  <a:pt x="11994" y="10091"/>
                  <a:pt x="11891" y="9919"/>
                </a:cubicBezTo>
                <a:cubicBezTo>
                  <a:pt x="11684" y="9574"/>
                  <a:pt x="11501" y="9196"/>
                  <a:pt x="11317" y="8805"/>
                </a:cubicBezTo>
                <a:cubicBezTo>
                  <a:pt x="11225" y="8610"/>
                  <a:pt x="11122" y="8415"/>
                  <a:pt x="11019" y="8209"/>
                </a:cubicBezTo>
                <a:cubicBezTo>
                  <a:pt x="10904" y="8013"/>
                  <a:pt x="10778" y="7818"/>
                  <a:pt x="10640" y="7635"/>
                </a:cubicBezTo>
                <a:cubicBezTo>
                  <a:pt x="10342" y="7233"/>
                  <a:pt x="9974" y="6912"/>
                  <a:pt x="9538" y="6671"/>
                </a:cubicBezTo>
                <a:cubicBezTo>
                  <a:pt x="9297" y="6544"/>
                  <a:pt x="9045" y="6464"/>
                  <a:pt x="8781" y="6430"/>
                </a:cubicBezTo>
                <a:cubicBezTo>
                  <a:pt x="8643" y="6407"/>
                  <a:pt x="8505" y="6407"/>
                  <a:pt x="8379" y="6407"/>
                </a:cubicBezTo>
                <a:cubicBezTo>
                  <a:pt x="8310" y="6407"/>
                  <a:pt x="8241" y="6407"/>
                  <a:pt x="8172" y="6418"/>
                </a:cubicBezTo>
                <a:lnTo>
                  <a:pt x="7977" y="6441"/>
                </a:lnTo>
                <a:cubicBezTo>
                  <a:pt x="7920" y="6453"/>
                  <a:pt x="7851" y="6464"/>
                  <a:pt x="7794" y="6487"/>
                </a:cubicBezTo>
                <a:cubicBezTo>
                  <a:pt x="7736" y="6498"/>
                  <a:pt x="7667" y="6510"/>
                  <a:pt x="7610" y="6533"/>
                </a:cubicBezTo>
                <a:cubicBezTo>
                  <a:pt x="7495" y="6567"/>
                  <a:pt x="7369" y="6602"/>
                  <a:pt x="7266" y="6648"/>
                </a:cubicBezTo>
                <a:lnTo>
                  <a:pt x="7093" y="6705"/>
                </a:lnTo>
                <a:lnTo>
                  <a:pt x="6933" y="6774"/>
                </a:lnTo>
                <a:cubicBezTo>
                  <a:pt x="6829" y="6820"/>
                  <a:pt x="6726" y="6866"/>
                  <a:pt x="6634" y="6923"/>
                </a:cubicBezTo>
                <a:cubicBezTo>
                  <a:pt x="6267" y="7095"/>
                  <a:pt x="5900" y="7256"/>
                  <a:pt x="5521" y="7382"/>
                </a:cubicBezTo>
                <a:cubicBezTo>
                  <a:pt x="5475" y="7394"/>
                  <a:pt x="5441" y="7405"/>
                  <a:pt x="5395" y="7417"/>
                </a:cubicBezTo>
                <a:cubicBezTo>
                  <a:pt x="5349" y="7428"/>
                  <a:pt x="5314" y="7440"/>
                  <a:pt x="5269" y="7451"/>
                </a:cubicBezTo>
                <a:lnTo>
                  <a:pt x="5154" y="7463"/>
                </a:lnTo>
                <a:lnTo>
                  <a:pt x="5096" y="7474"/>
                </a:lnTo>
                <a:lnTo>
                  <a:pt x="4924" y="7474"/>
                </a:lnTo>
                <a:lnTo>
                  <a:pt x="4821" y="7463"/>
                </a:lnTo>
                <a:cubicBezTo>
                  <a:pt x="4787" y="7463"/>
                  <a:pt x="4752" y="7451"/>
                  <a:pt x="4718" y="7451"/>
                </a:cubicBezTo>
                <a:cubicBezTo>
                  <a:pt x="4683" y="7440"/>
                  <a:pt x="4649" y="7440"/>
                  <a:pt x="4614" y="7428"/>
                </a:cubicBezTo>
                <a:cubicBezTo>
                  <a:pt x="4316" y="7336"/>
                  <a:pt x="4052" y="7187"/>
                  <a:pt x="3834" y="6969"/>
                </a:cubicBezTo>
                <a:cubicBezTo>
                  <a:pt x="3604" y="6751"/>
                  <a:pt x="3421" y="6476"/>
                  <a:pt x="3294" y="6189"/>
                </a:cubicBezTo>
                <a:cubicBezTo>
                  <a:pt x="3168" y="5867"/>
                  <a:pt x="3088" y="5546"/>
                  <a:pt x="3053" y="5213"/>
                </a:cubicBezTo>
                <a:cubicBezTo>
                  <a:pt x="3019" y="4697"/>
                  <a:pt x="3042" y="4180"/>
                  <a:pt x="3122" y="3664"/>
                </a:cubicBezTo>
                <a:lnTo>
                  <a:pt x="4304" y="4237"/>
                </a:lnTo>
                <a:cubicBezTo>
                  <a:pt x="4304" y="4237"/>
                  <a:pt x="2522" y="1"/>
                  <a:pt x="245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1"/>
          <p:cNvSpPr/>
          <p:nvPr/>
        </p:nvSpPr>
        <p:spPr>
          <a:xfrm>
            <a:off x="6448076" y="4127327"/>
            <a:ext cx="178947" cy="162896"/>
          </a:xfrm>
          <a:custGeom>
            <a:rect b="b" l="l" r="r" t="t"/>
            <a:pathLst>
              <a:path extrusionOk="0" h="9895" w="10870">
                <a:moveTo>
                  <a:pt x="10869" y="1"/>
                </a:moveTo>
                <a:lnTo>
                  <a:pt x="10869" y="1"/>
                </a:lnTo>
                <a:cubicBezTo>
                  <a:pt x="9779" y="276"/>
                  <a:pt x="3914" y="1917"/>
                  <a:pt x="3914" y="1917"/>
                </a:cubicBezTo>
                <a:lnTo>
                  <a:pt x="5727" y="2549"/>
                </a:lnTo>
                <a:lnTo>
                  <a:pt x="0" y="9894"/>
                </a:lnTo>
                <a:lnTo>
                  <a:pt x="7736" y="4959"/>
                </a:lnTo>
                <a:cubicBezTo>
                  <a:pt x="8057" y="5847"/>
                  <a:pt x="8368" y="6706"/>
                  <a:pt x="8409" y="6706"/>
                </a:cubicBezTo>
                <a:cubicBezTo>
                  <a:pt x="8411" y="6706"/>
                  <a:pt x="8413" y="6701"/>
                  <a:pt x="8413" y="6692"/>
                </a:cubicBezTo>
                <a:cubicBezTo>
                  <a:pt x="8413" y="6416"/>
                  <a:pt x="10869" y="1"/>
                  <a:pt x="1086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71"/>
          <p:cNvSpPr/>
          <p:nvPr/>
        </p:nvSpPr>
        <p:spPr>
          <a:xfrm>
            <a:off x="6438717" y="3055375"/>
            <a:ext cx="198" cy="955"/>
          </a:xfrm>
          <a:custGeom>
            <a:rect b="b" l="l" r="r" t="t"/>
            <a:pathLst>
              <a:path extrusionOk="0" h="58" w="12">
                <a:moveTo>
                  <a:pt x="0" y="0"/>
                </a:moveTo>
                <a:cubicBezTo>
                  <a:pt x="0" y="7"/>
                  <a:pt x="0" y="27"/>
                  <a:pt x="0" y="57"/>
                </a:cubicBezTo>
                <a:cubicBezTo>
                  <a:pt x="12" y="34"/>
                  <a:pt x="12" y="12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1"/>
          <p:cNvSpPr/>
          <p:nvPr/>
        </p:nvSpPr>
        <p:spPr>
          <a:xfrm>
            <a:off x="6327440" y="2915936"/>
            <a:ext cx="145117" cy="251777"/>
          </a:xfrm>
          <a:custGeom>
            <a:rect b="b" l="l" r="r" t="t"/>
            <a:pathLst>
              <a:path extrusionOk="0" h="15294" w="8815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1"/>
          <p:cNvSpPr/>
          <p:nvPr/>
        </p:nvSpPr>
        <p:spPr>
          <a:xfrm>
            <a:off x="6162502" y="4077069"/>
            <a:ext cx="274562" cy="94676"/>
          </a:xfrm>
          <a:custGeom>
            <a:rect b="b" l="l" r="r" t="t"/>
            <a:pathLst>
              <a:path extrusionOk="0" h="5751" w="16678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71"/>
          <p:cNvSpPr/>
          <p:nvPr/>
        </p:nvSpPr>
        <p:spPr>
          <a:xfrm>
            <a:off x="6435217" y="2861114"/>
            <a:ext cx="157974" cy="121707"/>
          </a:xfrm>
          <a:custGeom>
            <a:rect b="b" l="l" r="r" t="t"/>
            <a:pathLst>
              <a:path extrusionOk="0" h="7393" w="9596">
                <a:moveTo>
                  <a:pt x="5372" y="1"/>
                </a:moveTo>
                <a:cubicBezTo>
                  <a:pt x="4832" y="12"/>
                  <a:pt x="4316" y="116"/>
                  <a:pt x="3822" y="299"/>
                </a:cubicBezTo>
                <a:cubicBezTo>
                  <a:pt x="3501" y="426"/>
                  <a:pt x="3202" y="575"/>
                  <a:pt x="2927" y="758"/>
                </a:cubicBezTo>
                <a:cubicBezTo>
                  <a:pt x="2640" y="954"/>
                  <a:pt x="2387" y="1172"/>
                  <a:pt x="2158" y="1424"/>
                </a:cubicBezTo>
                <a:cubicBezTo>
                  <a:pt x="1951" y="1654"/>
                  <a:pt x="1779" y="1895"/>
                  <a:pt x="1630" y="2170"/>
                </a:cubicBezTo>
                <a:cubicBezTo>
                  <a:pt x="1366" y="1906"/>
                  <a:pt x="1090" y="678"/>
                  <a:pt x="1090" y="678"/>
                </a:cubicBezTo>
                <a:cubicBezTo>
                  <a:pt x="1090" y="793"/>
                  <a:pt x="0" y="5728"/>
                  <a:pt x="0" y="5728"/>
                </a:cubicBezTo>
                <a:lnTo>
                  <a:pt x="4637" y="3811"/>
                </a:lnTo>
                <a:cubicBezTo>
                  <a:pt x="4603" y="3811"/>
                  <a:pt x="3684" y="3811"/>
                  <a:pt x="3156" y="3479"/>
                </a:cubicBezTo>
                <a:cubicBezTo>
                  <a:pt x="3329" y="3387"/>
                  <a:pt x="3501" y="3283"/>
                  <a:pt x="3673" y="3192"/>
                </a:cubicBezTo>
                <a:cubicBezTo>
                  <a:pt x="3845" y="3088"/>
                  <a:pt x="4017" y="3008"/>
                  <a:pt x="4189" y="2939"/>
                </a:cubicBezTo>
                <a:cubicBezTo>
                  <a:pt x="4350" y="2870"/>
                  <a:pt x="4511" y="2801"/>
                  <a:pt x="4683" y="2756"/>
                </a:cubicBezTo>
                <a:cubicBezTo>
                  <a:pt x="4912" y="2687"/>
                  <a:pt x="5165" y="2652"/>
                  <a:pt x="5406" y="2641"/>
                </a:cubicBezTo>
                <a:cubicBezTo>
                  <a:pt x="5528" y="2627"/>
                  <a:pt x="5650" y="2621"/>
                  <a:pt x="5773" y="2621"/>
                </a:cubicBezTo>
                <a:cubicBezTo>
                  <a:pt x="5960" y="2621"/>
                  <a:pt x="6148" y="2636"/>
                  <a:pt x="6336" y="2664"/>
                </a:cubicBezTo>
                <a:cubicBezTo>
                  <a:pt x="6600" y="2710"/>
                  <a:pt x="6852" y="2790"/>
                  <a:pt x="7105" y="2905"/>
                </a:cubicBezTo>
                <a:cubicBezTo>
                  <a:pt x="7392" y="3054"/>
                  <a:pt x="7655" y="3249"/>
                  <a:pt x="7862" y="3479"/>
                </a:cubicBezTo>
                <a:cubicBezTo>
                  <a:pt x="8103" y="3743"/>
                  <a:pt x="8287" y="4064"/>
                  <a:pt x="8379" y="4408"/>
                </a:cubicBezTo>
                <a:cubicBezTo>
                  <a:pt x="8585" y="5154"/>
                  <a:pt x="8482" y="5958"/>
                  <a:pt x="8092" y="6623"/>
                </a:cubicBezTo>
                <a:cubicBezTo>
                  <a:pt x="7919" y="6922"/>
                  <a:pt x="7701" y="7174"/>
                  <a:pt x="7437" y="7392"/>
                </a:cubicBezTo>
                <a:cubicBezTo>
                  <a:pt x="7782" y="7266"/>
                  <a:pt x="8092" y="7082"/>
                  <a:pt x="8356" y="6853"/>
                </a:cubicBezTo>
                <a:cubicBezTo>
                  <a:pt x="8700" y="6554"/>
                  <a:pt x="8975" y="6199"/>
                  <a:pt x="9170" y="5786"/>
                </a:cubicBezTo>
                <a:cubicBezTo>
                  <a:pt x="9400" y="5326"/>
                  <a:pt x="9538" y="4821"/>
                  <a:pt x="9572" y="4305"/>
                </a:cubicBezTo>
                <a:cubicBezTo>
                  <a:pt x="9595" y="3743"/>
                  <a:pt x="9492" y="3180"/>
                  <a:pt x="9262" y="2664"/>
                </a:cubicBezTo>
                <a:cubicBezTo>
                  <a:pt x="9044" y="2159"/>
                  <a:pt x="8734" y="1700"/>
                  <a:pt x="8344" y="1321"/>
                </a:cubicBezTo>
                <a:cubicBezTo>
                  <a:pt x="7988" y="977"/>
                  <a:pt x="7598" y="690"/>
                  <a:pt x="7162" y="472"/>
                </a:cubicBezTo>
                <a:cubicBezTo>
                  <a:pt x="6818" y="299"/>
                  <a:pt x="6450" y="162"/>
                  <a:pt x="6072" y="81"/>
                </a:cubicBezTo>
                <a:cubicBezTo>
                  <a:pt x="5842" y="35"/>
                  <a:pt x="5601" y="1"/>
                  <a:pt x="537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71"/>
          <p:cNvSpPr/>
          <p:nvPr/>
        </p:nvSpPr>
        <p:spPr>
          <a:xfrm rot="4553285">
            <a:off x="6198353" y="2424271"/>
            <a:ext cx="111463" cy="187024"/>
          </a:xfrm>
          <a:custGeom>
            <a:rect b="b" l="l" r="r" t="t"/>
            <a:pathLst>
              <a:path extrusionOk="0" h="15670" w="9339">
                <a:moveTo>
                  <a:pt x="4917" y="4499"/>
                </a:moveTo>
                <a:cubicBezTo>
                  <a:pt x="4918" y="4500"/>
                  <a:pt x="4919" y="4501"/>
                  <a:pt x="4920" y="4502"/>
                </a:cubicBezTo>
                <a:cubicBezTo>
                  <a:pt x="4919" y="4501"/>
                  <a:pt x="4918" y="4500"/>
                  <a:pt x="4917" y="4499"/>
                </a:cubicBezTo>
                <a:close/>
                <a:moveTo>
                  <a:pt x="960" y="0"/>
                </a:moveTo>
                <a:cubicBezTo>
                  <a:pt x="950" y="0"/>
                  <a:pt x="132" y="5675"/>
                  <a:pt x="7" y="5868"/>
                </a:cubicBezTo>
                <a:cubicBezTo>
                  <a:pt x="1" y="5877"/>
                  <a:pt x="1" y="5882"/>
                  <a:pt x="5" y="5882"/>
                </a:cubicBezTo>
                <a:cubicBezTo>
                  <a:pt x="48" y="5882"/>
                  <a:pt x="590" y="5442"/>
                  <a:pt x="1017" y="5202"/>
                </a:cubicBezTo>
                <a:cubicBezTo>
                  <a:pt x="1086" y="11802"/>
                  <a:pt x="7663" y="6224"/>
                  <a:pt x="8581" y="15670"/>
                </a:cubicBezTo>
                <a:cubicBezTo>
                  <a:pt x="9339" y="5994"/>
                  <a:pt x="2291" y="10539"/>
                  <a:pt x="3164" y="4135"/>
                </a:cubicBezTo>
                <a:lnTo>
                  <a:pt x="3164" y="4135"/>
                </a:lnTo>
                <a:cubicBezTo>
                  <a:pt x="3810" y="4373"/>
                  <a:pt x="4836" y="4410"/>
                  <a:pt x="4917" y="4499"/>
                </a:cubicBezTo>
                <a:lnTo>
                  <a:pt x="4917" y="4499"/>
                </a:lnTo>
                <a:cubicBezTo>
                  <a:pt x="4491" y="3947"/>
                  <a:pt x="949" y="164"/>
                  <a:pt x="960" y="3"/>
                </a:cubicBezTo>
                <a:cubicBezTo>
                  <a:pt x="960" y="1"/>
                  <a:pt x="960" y="0"/>
                  <a:pt x="96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71"/>
          <p:cNvSpPr/>
          <p:nvPr/>
        </p:nvSpPr>
        <p:spPr>
          <a:xfrm>
            <a:off x="6249272" y="3351697"/>
            <a:ext cx="273047" cy="193583"/>
          </a:xfrm>
          <a:custGeom>
            <a:rect b="b" l="l" r="r" t="t"/>
            <a:pathLst>
              <a:path extrusionOk="0" h="11759" w="16586">
                <a:moveTo>
                  <a:pt x="8487" y="0"/>
                </a:moveTo>
                <a:cubicBezTo>
                  <a:pt x="8382" y="0"/>
                  <a:pt x="8277" y="2"/>
                  <a:pt x="8172" y="6"/>
                </a:cubicBezTo>
                <a:cubicBezTo>
                  <a:pt x="7587" y="40"/>
                  <a:pt x="6990" y="109"/>
                  <a:pt x="6416" y="236"/>
                </a:cubicBezTo>
                <a:cubicBezTo>
                  <a:pt x="5877" y="350"/>
                  <a:pt x="5337" y="500"/>
                  <a:pt x="4821" y="695"/>
                </a:cubicBezTo>
                <a:cubicBezTo>
                  <a:pt x="3926" y="1005"/>
                  <a:pt x="3065" y="1406"/>
                  <a:pt x="2239" y="1888"/>
                </a:cubicBezTo>
                <a:cubicBezTo>
                  <a:pt x="1665" y="2210"/>
                  <a:pt x="1114" y="2554"/>
                  <a:pt x="586" y="2944"/>
                </a:cubicBezTo>
                <a:cubicBezTo>
                  <a:pt x="207" y="3220"/>
                  <a:pt x="0" y="3392"/>
                  <a:pt x="0" y="3392"/>
                </a:cubicBezTo>
                <a:cubicBezTo>
                  <a:pt x="0" y="3392"/>
                  <a:pt x="241" y="3266"/>
                  <a:pt x="655" y="3059"/>
                </a:cubicBezTo>
                <a:cubicBezTo>
                  <a:pt x="1240" y="2783"/>
                  <a:pt x="1837" y="2542"/>
                  <a:pt x="2445" y="2336"/>
                </a:cubicBezTo>
                <a:cubicBezTo>
                  <a:pt x="3294" y="2026"/>
                  <a:pt x="4178" y="1796"/>
                  <a:pt x="5073" y="1647"/>
                </a:cubicBezTo>
                <a:cubicBezTo>
                  <a:pt x="5567" y="1555"/>
                  <a:pt x="6072" y="1510"/>
                  <a:pt x="6577" y="1487"/>
                </a:cubicBezTo>
                <a:cubicBezTo>
                  <a:pt x="6661" y="1485"/>
                  <a:pt x="6744" y="1484"/>
                  <a:pt x="6828" y="1484"/>
                </a:cubicBezTo>
                <a:cubicBezTo>
                  <a:pt x="7258" y="1484"/>
                  <a:pt x="7682" y="1509"/>
                  <a:pt x="8115" y="1567"/>
                </a:cubicBezTo>
                <a:cubicBezTo>
                  <a:pt x="8608" y="1636"/>
                  <a:pt x="9102" y="1751"/>
                  <a:pt x="9573" y="1911"/>
                </a:cubicBezTo>
                <a:cubicBezTo>
                  <a:pt x="9802" y="2003"/>
                  <a:pt x="10020" y="2095"/>
                  <a:pt x="10238" y="2198"/>
                </a:cubicBezTo>
                <a:cubicBezTo>
                  <a:pt x="10445" y="2301"/>
                  <a:pt x="10640" y="2416"/>
                  <a:pt x="10835" y="2542"/>
                </a:cubicBezTo>
                <a:cubicBezTo>
                  <a:pt x="11512" y="2979"/>
                  <a:pt x="12052" y="3587"/>
                  <a:pt x="12419" y="4310"/>
                </a:cubicBezTo>
                <a:cubicBezTo>
                  <a:pt x="12453" y="4379"/>
                  <a:pt x="12476" y="4448"/>
                  <a:pt x="12511" y="4528"/>
                </a:cubicBezTo>
                <a:lnTo>
                  <a:pt x="12545" y="4643"/>
                </a:lnTo>
                <a:lnTo>
                  <a:pt x="12580" y="4746"/>
                </a:lnTo>
                <a:cubicBezTo>
                  <a:pt x="12603" y="4815"/>
                  <a:pt x="12614" y="4884"/>
                  <a:pt x="12637" y="4953"/>
                </a:cubicBezTo>
                <a:cubicBezTo>
                  <a:pt x="12648" y="5010"/>
                  <a:pt x="12660" y="5090"/>
                  <a:pt x="12671" y="5182"/>
                </a:cubicBezTo>
                <a:cubicBezTo>
                  <a:pt x="12729" y="5458"/>
                  <a:pt x="12752" y="5745"/>
                  <a:pt x="12763" y="6043"/>
                </a:cubicBezTo>
                <a:cubicBezTo>
                  <a:pt x="12775" y="6353"/>
                  <a:pt x="12752" y="6674"/>
                  <a:pt x="12706" y="6984"/>
                </a:cubicBezTo>
                <a:lnTo>
                  <a:pt x="11845" y="6559"/>
                </a:lnTo>
                <a:cubicBezTo>
                  <a:pt x="11845" y="6559"/>
                  <a:pt x="11845" y="6559"/>
                  <a:pt x="11844" y="6559"/>
                </a:cubicBezTo>
                <a:lnTo>
                  <a:pt x="11844" y="6559"/>
                </a:lnTo>
                <a:cubicBezTo>
                  <a:pt x="11823" y="6559"/>
                  <a:pt x="14003" y="11656"/>
                  <a:pt x="13991" y="11759"/>
                </a:cubicBezTo>
                <a:lnTo>
                  <a:pt x="16585" y="6250"/>
                </a:lnTo>
                <a:lnTo>
                  <a:pt x="15816" y="6628"/>
                </a:lnTo>
                <a:cubicBezTo>
                  <a:pt x="15805" y="6318"/>
                  <a:pt x="15770" y="6009"/>
                  <a:pt x="15724" y="5710"/>
                </a:cubicBezTo>
                <a:cubicBezTo>
                  <a:pt x="15644" y="5286"/>
                  <a:pt x="15541" y="4861"/>
                  <a:pt x="15403" y="4448"/>
                </a:cubicBezTo>
                <a:cubicBezTo>
                  <a:pt x="15311" y="4195"/>
                  <a:pt x="15219" y="3943"/>
                  <a:pt x="15093" y="3702"/>
                </a:cubicBezTo>
                <a:lnTo>
                  <a:pt x="15001" y="3507"/>
                </a:lnTo>
                <a:lnTo>
                  <a:pt x="14898" y="3323"/>
                </a:lnTo>
                <a:cubicBezTo>
                  <a:pt x="14818" y="3197"/>
                  <a:pt x="14737" y="3070"/>
                  <a:pt x="14657" y="2956"/>
                </a:cubicBezTo>
                <a:cubicBezTo>
                  <a:pt x="13945" y="1946"/>
                  <a:pt x="12958" y="1154"/>
                  <a:pt x="11834" y="660"/>
                </a:cubicBezTo>
                <a:cubicBezTo>
                  <a:pt x="11535" y="534"/>
                  <a:pt x="11237" y="431"/>
                  <a:pt x="10938" y="350"/>
                </a:cubicBezTo>
                <a:cubicBezTo>
                  <a:pt x="10640" y="258"/>
                  <a:pt x="10330" y="190"/>
                  <a:pt x="10020" y="132"/>
                </a:cubicBezTo>
                <a:cubicBezTo>
                  <a:pt x="9515" y="46"/>
                  <a:pt x="9001" y="0"/>
                  <a:pt x="848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71"/>
          <p:cNvSpPr/>
          <p:nvPr/>
        </p:nvSpPr>
        <p:spPr>
          <a:xfrm>
            <a:off x="6307588" y="2482510"/>
            <a:ext cx="329546" cy="169547"/>
          </a:xfrm>
          <a:custGeom>
            <a:rect b="b" l="l" r="r" t="t"/>
            <a:pathLst>
              <a:path extrusionOk="0" h="10299" w="20018">
                <a:moveTo>
                  <a:pt x="4570" y="1"/>
                </a:moveTo>
                <a:cubicBezTo>
                  <a:pt x="3120" y="1"/>
                  <a:pt x="1603" y="1141"/>
                  <a:pt x="1" y="4273"/>
                </a:cubicBezTo>
                <a:cubicBezTo>
                  <a:pt x="1391" y="2141"/>
                  <a:pt x="2699" y="1329"/>
                  <a:pt x="3952" y="1329"/>
                </a:cubicBezTo>
                <a:cubicBezTo>
                  <a:pt x="7955" y="1329"/>
                  <a:pt x="11394" y="9622"/>
                  <a:pt x="15152" y="9622"/>
                </a:cubicBezTo>
                <a:cubicBezTo>
                  <a:pt x="15857" y="9622"/>
                  <a:pt x="16575" y="9329"/>
                  <a:pt x="17309" y="8634"/>
                </a:cubicBezTo>
                <a:lnTo>
                  <a:pt x="17309" y="8634"/>
                </a:lnTo>
                <a:lnTo>
                  <a:pt x="16953" y="10298"/>
                </a:lnTo>
                <a:lnTo>
                  <a:pt x="20017" y="5593"/>
                </a:lnTo>
                <a:lnTo>
                  <a:pt x="15139" y="7532"/>
                </a:lnTo>
                <a:lnTo>
                  <a:pt x="16609" y="7658"/>
                </a:lnTo>
                <a:cubicBezTo>
                  <a:pt x="16139" y="8034"/>
                  <a:pt x="15670" y="8199"/>
                  <a:pt x="15198" y="8199"/>
                </a:cubicBezTo>
                <a:cubicBezTo>
                  <a:pt x="11870" y="8199"/>
                  <a:pt x="8458" y="1"/>
                  <a:pt x="457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71"/>
          <p:cNvSpPr/>
          <p:nvPr/>
        </p:nvSpPr>
        <p:spPr>
          <a:xfrm rot="-5400000">
            <a:off x="5984168" y="2783203"/>
            <a:ext cx="330287" cy="251794"/>
          </a:xfrm>
          <a:custGeom>
            <a:rect b="b" l="l" r="r" t="t"/>
            <a:pathLst>
              <a:path extrusionOk="0" h="15295" w="20063">
                <a:moveTo>
                  <a:pt x="10657" y="1"/>
                </a:moveTo>
                <a:cubicBezTo>
                  <a:pt x="5482" y="1"/>
                  <a:pt x="1229" y="4371"/>
                  <a:pt x="2698" y="11301"/>
                </a:cubicBezTo>
                <a:lnTo>
                  <a:pt x="1" y="11404"/>
                </a:lnTo>
                <a:lnTo>
                  <a:pt x="5762" y="15295"/>
                </a:lnTo>
                <a:lnTo>
                  <a:pt x="6899" y="9166"/>
                </a:lnTo>
                <a:lnTo>
                  <a:pt x="4924" y="10543"/>
                </a:lnTo>
                <a:cubicBezTo>
                  <a:pt x="2470" y="5336"/>
                  <a:pt x="6367" y="689"/>
                  <a:pt x="11516" y="689"/>
                </a:cubicBezTo>
                <a:cubicBezTo>
                  <a:pt x="14266" y="689"/>
                  <a:pt x="17374" y="2014"/>
                  <a:pt x="20063" y="5287"/>
                </a:cubicBezTo>
                <a:cubicBezTo>
                  <a:pt x="17311" y="1626"/>
                  <a:pt x="13813" y="1"/>
                  <a:pt x="10657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71"/>
          <p:cNvSpPr/>
          <p:nvPr/>
        </p:nvSpPr>
        <p:spPr>
          <a:xfrm>
            <a:off x="6185003" y="3771954"/>
            <a:ext cx="378852" cy="132408"/>
          </a:xfrm>
          <a:custGeom>
            <a:rect b="b" l="l" r="r" t="t"/>
            <a:pathLst>
              <a:path extrusionOk="0" h="8043" w="23013">
                <a:moveTo>
                  <a:pt x="1" y="0"/>
                </a:moveTo>
                <a:cubicBezTo>
                  <a:pt x="692" y="1451"/>
                  <a:pt x="2555" y="5036"/>
                  <a:pt x="2617" y="5036"/>
                </a:cubicBezTo>
                <a:cubicBezTo>
                  <a:pt x="2619" y="5036"/>
                  <a:pt x="2619" y="5034"/>
                  <a:pt x="2618" y="5027"/>
                </a:cubicBezTo>
                <a:cubicBezTo>
                  <a:pt x="2572" y="4809"/>
                  <a:pt x="2606" y="4396"/>
                  <a:pt x="2606" y="3799"/>
                </a:cubicBezTo>
                <a:lnTo>
                  <a:pt x="2606" y="3799"/>
                </a:lnTo>
                <a:cubicBezTo>
                  <a:pt x="5605" y="6844"/>
                  <a:pt x="10284" y="8042"/>
                  <a:pt x="14640" y="8042"/>
                </a:cubicBezTo>
                <a:cubicBezTo>
                  <a:pt x="17887" y="8042"/>
                  <a:pt x="20954" y="7376"/>
                  <a:pt x="23013" y="6313"/>
                </a:cubicBezTo>
                <a:lnTo>
                  <a:pt x="23013" y="6313"/>
                </a:lnTo>
                <a:cubicBezTo>
                  <a:pt x="21156" y="6681"/>
                  <a:pt x="19225" y="6870"/>
                  <a:pt x="17312" y="6870"/>
                </a:cubicBezTo>
                <a:cubicBezTo>
                  <a:pt x="12073" y="6870"/>
                  <a:pt x="6972" y="5455"/>
                  <a:pt x="3903" y="2445"/>
                </a:cubicBezTo>
                <a:lnTo>
                  <a:pt x="3903" y="2445"/>
                </a:lnTo>
                <a:cubicBezTo>
                  <a:pt x="4326" y="2451"/>
                  <a:pt x="4772" y="2464"/>
                  <a:pt x="5081" y="2464"/>
                </a:cubicBezTo>
                <a:cubicBezTo>
                  <a:pt x="5352" y="2464"/>
                  <a:pt x="5518" y="2454"/>
                  <a:pt x="5475" y="2422"/>
                </a:cubicBezTo>
                <a:cubicBezTo>
                  <a:pt x="5395" y="2342"/>
                  <a:pt x="1" y="1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71"/>
          <p:cNvGrpSpPr/>
          <p:nvPr/>
        </p:nvGrpSpPr>
        <p:grpSpPr>
          <a:xfrm>
            <a:off x="1225886" y="3778145"/>
            <a:ext cx="505303" cy="503968"/>
            <a:chOff x="1190625" y="238125"/>
            <a:chExt cx="5252625" cy="5238750"/>
          </a:xfrm>
        </p:grpSpPr>
        <p:sp>
          <p:nvSpPr>
            <p:cNvPr id="1378" name="Google Shape;1378;p71"/>
            <p:cNvSpPr/>
            <p:nvPr/>
          </p:nvSpPr>
          <p:spPr>
            <a:xfrm>
              <a:off x="3803050" y="23812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1"/>
            <p:cNvSpPr/>
            <p:nvPr/>
          </p:nvSpPr>
          <p:spPr>
            <a:xfrm>
              <a:off x="37105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1"/>
            <p:cNvSpPr/>
            <p:nvPr/>
          </p:nvSpPr>
          <p:spPr>
            <a:xfrm>
              <a:off x="3622725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1"/>
            <p:cNvSpPr/>
            <p:nvPr/>
          </p:nvSpPr>
          <p:spPr>
            <a:xfrm>
              <a:off x="3530250" y="251975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1"/>
            <p:cNvSpPr/>
            <p:nvPr/>
          </p:nvSpPr>
          <p:spPr>
            <a:xfrm>
              <a:off x="3437775" y="261225"/>
              <a:ext cx="41625" cy="212725"/>
            </a:xfrm>
            <a:custGeom>
              <a:rect b="b" l="l" r="r" t="t"/>
              <a:pathLst>
                <a:path extrusionOk="0" h="8509" w="1665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1"/>
            <p:cNvSpPr/>
            <p:nvPr/>
          </p:nvSpPr>
          <p:spPr>
            <a:xfrm>
              <a:off x="3349925" y="275100"/>
              <a:ext cx="50875" cy="217350"/>
            </a:xfrm>
            <a:custGeom>
              <a:rect b="b" l="l" r="r" t="t"/>
              <a:pathLst>
                <a:path extrusionOk="0" h="8694" w="2035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1"/>
            <p:cNvSpPr/>
            <p:nvPr/>
          </p:nvSpPr>
          <p:spPr>
            <a:xfrm>
              <a:off x="3257450" y="293600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1"/>
            <p:cNvSpPr/>
            <p:nvPr/>
          </p:nvSpPr>
          <p:spPr>
            <a:xfrm>
              <a:off x="316960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1"/>
            <p:cNvSpPr/>
            <p:nvPr/>
          </p:nvSpPr>
          <p:spPr>
            <a:xfrm>
              <a:off x="3081750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1"/>
            <p:cNvSpPr/>
            <p:nvPr/>
          </p:nvSpPr>
          <p:spPr>
            <a:xfrm>
              <a:off x="2993900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1"/>
            <p:cNvSpPr/>
            <p:nvPr/>
          </p:nvSpPr>
          <p:spPr>
            <a:xfrm>
              <a:off x="290602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1"/>
            <p:cNvSpPr/>
            <p:nvPr/>
          </p:nvSpPr>
          <p:spPr>
            <a:xfrm>
              <a:off x="28228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1"/>
            <p:cNvSpPr/>
            <p:nvPr/>
          </p:nvSpPr>
          <p:spPr>
            <a:xfrm>
              <a:off x="2739575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1"/>
            <p:cNvSpPr/>
            <p:nvPr/>
          </p:nvSpPr>
          <p:spPr>
            <a:xfrm>
              <a:off x="2656350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1"/>
            <p:cNvSpPr/>
            <p:nvPr/>
          </p:nvSpPr>
          <p:spPr>
            <a:xfrm>
              <a:off x="2573125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1"/>
            <p:cNvSpPr/>
            <p:nvPr/>
          </p:nvSpPr>
          <p:spPr>
            <a:xfrm>
              <a:off x="24945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1"/>
            <p:cNvSpPr/>
            <p:nvPr/>
          </p:nvSpPr>
          <p:spPr>
            <a:xfrm>
              <a:off x="24159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1"/>
            <p:cNvSpPr/>
            <p:nvPr/>
          </p:nvSpPr>
          <p:spPr>
            <a:xfrm>
              <a:off x="234192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1"/>
            <p:cNvSpPr/>
            <p:nvPr/>
          </p:nvSpPr>
          <p:spPr>
            <a:xfrm>
              <a:off x="2263325" y="73285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1"/>
            <p:cNvSpPr/>
            <p:nvPr/>
          </p:nvSpPr>
          <p:spPr>
            <a:xfrm>
              <a:off x="21939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1"/>
            <p:cNvSpPr/>
            <p:nvPr/>
          </p:nvSpPr>
          <p:spPr>
            <a:xfrm>
              <a:off x="2120000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1"/>
            <p:cNvSpPr/>
            <p:nvPr/>
          </p:nvSpPr>
          <p:spPr>
            <a:xfrm>
              <a:off x="2050625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1"/>
            <p:cNvSpPr/>
            <p:nvPr/>
          </p:nvSpPr>
          <p:spPr>
            <a:xfrm>
              <a:off x="1985900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1"/>
            <p:cNvSpPr/>
            <p:nvPr/>
          </p:nvSpPr>
          <p:spPr>
            <a:xfrm>
              <a:off x="19211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1"/>
            <p:cNvSpPr/>
            <p:nvPr/>
          </p:nvSpPr>
          <p:spPr>
            <a:xfrm>
              <a:off x="1861050" y="1098125"/>
              <a:ext cx="166500" cy="157250"/>
            </a:xfrm>
            <a:custGeom>
              <a:rect b="b" l="l" r="r" t="t"/>
              <a:pathLst>
                <a:path extrusionOk="0" h="6290" w="666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1"/>
            <p:cNvSpPr/>
            <p:nvPr/>
          </p:nvSpPr>
          <p:spPr>
            <a:xfrm>
              <a:off x="1800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1"/>
            <p:cNvSpPr/>
            <p:nvPr/>
          </p:nvSpPr>
          <p:spPr>
            <a:xfrm>
              <a:off x="1740850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1"/>
            <p:cNvSpPr/>
            <p:nvPr/>
          </p:nvSpPr>
          <p:spPr>
            <a:xfrm>
              <a:off x="1685350" y="1310825"/>
              <a:ext cx="184975" cy="138750"/>
            </a:xfrm>
            <a:custGeom>
              <a:rect b="b" l="l" r="r" t="t"/>
              <a:pathLst>
                <a:path extrusionOk="0" h="5550" w="7399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1"/>
            <p:cNvSpPr/>
            <p:nvPr/>
          </p:nvSpPr>
          <p:spPr>
            <a:xfrm>
              <a:off x="1634500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1"/>
            <p:cNvSpPr/>
            <p:nvPr/>
          </p:nvSpPr>
          <p:spPr>
            <a:xfrm>
              <a:off x="1583625" y="14634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1"/>
            <p:cNvSpPr/>
            <p:nvPr/>
          </p:nvSpPr>
          <p:spPr>
            <a:xfrm>
              <a:off x="1537400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1"/>
            <p:cNvSpPr/>
            <p:nvPr/>
          </p:nvSpPr>
          <p:spPr>
            <a:xfrm>
              <a:off x="1495775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1"/>
            <p:cNvSpPr/>
            <p:nvPr/>
          </p:nvSpPr>
          <p:spPr>
            <a:xfrm>
              <a:off x="14541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1"/>
            <p:cNvSpPr/>
            <p:nvPr/>
          </p:nvSpPr>
          <p:spPr>
            <a:xfrm>
              <a:off x="1412550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1"/>
            <p:cNvSpPr/>
            <p:nvPr/>
          </p:nvSpPr>
          <p:spPr>
            <a:xfrm>
              <a:off x="138020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1"/>
            <p:cNvSpPr/>
            <p:nvPr/>
          </p:nvSpPr>
          <p:spPr>
            <a:xfrm>
              <a:off x="1347825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1"/>
            <p:cNvSpPr/>
            <p:nvPr/>
          </p:nvSpPr>
          <p:spPr>
            <a:xfrm>
              <a:off x="1315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1"/>
            <p:cNvSpPr/>
            <p:nvPr/>
          </p:nvSpPr>
          <p:spPr>
            <a:xfrm>
              <a:off x="129232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1"/>
            <p:cNvSpPr/>
            <p:nvPr/>
          </p:nvSpPr>
          <p:spPr>
            <a:xfrm>
              <a:off x="1264600" y="2217100"/>
              <a:ext cx="212700" cy="64750"/>
            </a:xfrm>
            <a:custGeom>
              <a:rect b="b" l="l" r="r" t="t"/>
              <a:pathLst>
                <a:path extrusionOk="0" h="2590" w="8508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1"/>
            <p:cNvSpPr/>
            <p:nvPr/>
          </p:nvSpPr>
          <p:spPr>
            <a:xfrm>
              <a:off x="1246100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1"/>
            <p:cNvSpPr/>
            <p:nvPr/>
          </p:nvSpPr>
          <p:spPr>
            <a:xfrm>
              <a:off x="1227600" y="2397425"/>
              <a:ext cx="217350" cy="50875"/>
            </a:xfrm>
            <a:custGeom>
              <a:rect b="b" l="l" r="r" t="t"/>
              <a:pathLst>
                <a:path extrusionOk="0" h="2035" w="8694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1"/>
            <p:cNvSpPr/>
            <p:nvPr/>
          </p:nvSpPr>
          <p:spPr>
            <a:xfrm>
              <a:off x="12137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1"/>
            <p:cNvSpPr/>
            <p:nvPr/>
          </p:nvSpPr>
          <p:spPr>
            <a:xfrm>
              <a:off x="1204475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1"/>
            <p:cNvSpPr/>
            <p:nvPr/>
          </p:nvSpPr>
          <p:spPr>
            <a:xfrm>
              <a:off x="11952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1"/>
            <p:cNvSpPr/>
            <p:nvPr/>
          </p:nvSpPr>
          <p:spPr>
            <a:xfrm>
              <a:off x="1190625" y="27580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1"/>
            <p:cNvSpPr/>
            <p:nvPr/>
          </p:nvSpPr>
          <p:spPr>
            <a:xfrm>
              <a:off x="119062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1"/>
            <p:cNvSpPr/>
            <p:nvPr/>
          </p:nvSpPr>
          <p:spPr>
            <a:xfrm>
              <a:off x="1190625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1"/>
            <p:cNvSpPr/>
            <p:nvPr/>
          </p:nvSpPr>
          <p:spPr>
            <a:xfrm>
              <a:off x="11952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1"/>
            <p:cNvSpPr/>
            <p:nvPr/>
          </p:nvSpPr>
          <p:spPr>
            <a:xfrm>
              <a:off x="1204475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1"/>
            <p:cNvSpPr/>
            <p:nvPr/>
          </p:nvSpPr>
          <p:spPr>
            <a:xfrm>
              <a:off x="12137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1"/>
            <p:cNvSpPr/>
            <p:nvPr/>
          </p:nvSpPr>
          <p:spPr>
            <a:xfrm>
              <a:off x="1227600" y="3271325"/>
              <a:ext cx="217350" cy="46250"/>
            </a:xfrm>
            <a:custGeom>
              <a:rect b="b" l="l" r="r" t="t"/>
              <a:pathLst>
                <a:path extrusionOk="0" h="1850" w="8694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1"/>
            <p:cNvSpPr/>
            <p:nvPr/>
          </p:nvSpPr>
          <p:spPr>
            <a:xfrm>
              <a:off x="1246100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1"/>
            <p:cNvSpPr/>
            <p:nvPr/>
          </p:nvSpPr>
          <p:spPr>
            <a:xfrm>
              <a:off x="1269225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1"/>
            <p:cNvSpPr/>
            <p:nvPr/>
          </p:nvSpPr>
          <p:spPr>
            <a:xfrm>
              <a:off x="129232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1"/>
            <p:cNvSpPr/>
            <p:nvPr/>
          </p:nvSpPr>
          <p:spPr>
            <a:xfrm>
              <a:off x="1315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1"/>
            <p:cNvSpPr/>
            <p:nvPr/>
          </p:nvSpPr>
          <p:spPr>
            <a:xfrm>
              <a:off x="1347825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1"/>
            <p:cNvSpPr/>
            <p:nvPr/>
          </p:nvSpPr>
          <p:spPr>
            <a:xfrm>
              <a:off x="1380200" y="37522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1"/>
            <p:cNvSpPr/>
            <p:nvPr/>
          </p:nvSpPr>
          <p:spPr>
            <a:xfrm>
              <a:off x="1412550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1"/>
            <p:cNvSpPr/>
            <p:nvPr/>
          </p:nvSpPr>
          <p:spPr>
            <a:xfrm>
              <a:off x="14541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1"/>
            <p:cNvSpPr/>
            <p:nvPr/>
          </p:nvSpPr>
          <p:spPr>
            <a:xfrm>
              <a:off x="1495775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1"/>
            <p:cNvSpPr/>
            <p:nvPr/>
          </p:nvSpPr>
          <p:spPr>
            <a:xfrm>
              <a:off x="1537400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1"/>
            <p:cNvSpPr/>
            <p:nvPr/>
          </p:nvSpPr>
          <p:spPr>
            <a:xfrm>
              <a:off x="158362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1"/>
            <p:cNvSpPr/>
            <p:nvPr/>
          </p:nvSpPr>
          <p:spPr>
            <a:xfrm>
              <a:off x="1634500" y="4196075"/>
              <a:ext cx="184975" cy="134125"/>
            </a:xfrm>
            <a:custGeom>
              <a:rect b="b" l="l" r="r" t="t"/>
              <a:pathLst>
                <a:path extrusionOk="0" h="5365" w="7399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1"/>
            <p:cNvSpPr/>
            <p:nvPr/>
          </p:nvSpPr>
          <p:spPr>
            <a:xfrm>
              <a:off x="168535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1"/>
            <p:cNvSpPr/>
            <p:nvPr/>
          </p:nvSpPr>
          <p:spPr>
            <a:xfrm>
              <a:off x="1740850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1"/>
            <p:cNvSpPr/>
            <p:nvPr/>
          </p:nvSpPr>
          <p:spPr>
            <a:xfrm>
              <a:off x="1800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1"/>
            <p:cNvSpPr/>
            <p:nvPr/>
          </p:nvSpPr>
          <p:spPr>
            <a:xfrm>
              <a:off x="18610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1"/>
            <p:cNvSpPr/>
            <p:nvPr/>
          </p:nvSpPr>
          <p:spPr>
            <a:xfrm>
              <a:off x="19211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1"/>
            <p:cNvSpPr/>
            <p:nvPr/>
          </p:nvSpPr>
          <p:spPr>
            <a:xfrm>
              <a:off x="1985900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1"/>
            <p:cNvSpPr/>
            <p:nvPr/>
          </p:nvSpPr>
          <p:spPr>
            <a:xfrm>
              <a:off x="2050625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1"/>
            <p:cNvSpPr/>
            <p:nvPr/>
          </p:nvSpPr>
          <p:spPr>
            <a:xfrm>
              <a:off x="2120000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1"/>
            <p:cNvSpPr/>
            <p:nvPr/>
          </p:nvSpPr>
          <p:spPr>
            <a:xfrm>
              <a:off x="21939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1"/>
            <p:cNvSpPr/>
            <p:nvPr/>
          </p:nvSpPr>
          <p:spPr>
            <a:xfrm>
              <a:off x="2263325" y="480180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1"/>
            <p:cNvSpPr/>
            <p:nvPr/>
          </p:nvSpPr>
          <p:spPr>
            <a:xfrm>
              <a:off x="234192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1"/>
            <p:cNvSpPr/>
            <p:nvPr/>
          </p:nvSpPr>
          <p:spPr>
            <a:xfrm>
              <a:off x="24159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1"/>
            <p:cNvSpPr/>
            <p:nvPr/>
          </p:nvSpPr>
          <p:spPr>
            <a:xfrm>
              <a:off x="24945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1"/>
            <p:cNvSpPr/>
            <p:nvPr/>
          </p:nvSpPr>
          <p:spPr>
            <a:xfrm>
              <a:off x="2573125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1"/>
            <p:cNvSpPr/>
            <p:nvPr/>
          </p:nvSpPr>
          <p:spPr>
            <a:xfrm>
              <a:off x="2656350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1"/>
            <p:cNvSpPr/>
            <p:nvPr/>
          </p:nvSpPr>
          <p:spPr>
            <a:xfrm>
              <a:off x="2739575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1"/>
            <p:cNvSpPr/>
            <p:nvPr/>
          </p:nvSpPr>
          <p:spPr>
            <a:xfrm>
              <a:off x="28228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1"/>
            <p:cNvSpPr/>
            <p:nvPr/>
          </p:nvSpPr>
          <p:spPr>
            <a:xfrm>
              <a:off x="2910650" y="5116200"/>
              <a:ext cx="83275" cy="203475"/>
            </a:xfrm>
            <a:custGeom>
              <a:rect b="b" l="l" r="r" t="t"/>
              <a:pathLst>
                <a:path extrusionOk="0" h="8139" w="3331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1"/>
            <p:cNvSpPr/>
            <p:nvPr/>
          </p:nvSpPr>
          <p:spPr>
            <a:xfrm>
              <a:off x="2993900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1"/>
            <p:cNvSpPr/>
            <p:nvPr/>
          </p:nvSpPr>
          <p:spPr>
            <a:xfrm>
              <a:off x="3081750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1"/>
            <p:cNvSpPr/>
            <p:nvPr/>
          </p:nvSpPr>
          <p:spPr>
            <a:xfrm>
              <a:off x="316960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1"/>
            <p:cNvSpPr/>
            <p:nvPr/>
          </p:nvSpPr>
          <p:spPr>
            <a:xfrm>
              <a:off x="3257450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1"/>
            <p:cNvSpPr/>
            <p:nvPr/>
          </p:nvSpPr>
          <p:spPr>
            <a:xfrm>
              <a:off x="3349925" y="5222550"/>
              <a:ext cx="50875" cy="212725"/>
            </a:xfrm>
            <a:custGeom>
              <a:rect b="b" l="l" r="r" t="t"/>
              <a:pathLst>
                <a:path extrusionOk="0" h="8509" w="2035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1"/>
            <p:cNvSpPr/>
            <p:nvPr/>
          </p:nvSpPr>
          <p:spPr>
            <a:xfrm>
              <a:off x="3437775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1"/>
            <p:cNvSpPr/>
            <p:nvPr/>
          </p:nvSpPr>
          <p:spPr>
            <a:xfrm>
              <a:off x="3530250" y="5250300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1"/>
            <p:cNvSpPr/>
            <p:nvPr/>
          </p:nvSpPr>
          <p:spPr>
            <a:xfrm>
              <a:off x="3622725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1"/>
            <p:cNvSpPr/>
            <p:nvPr/>
          </p:nvSpPr>
          <p:spPr>
            <a:xfrm>
              <a:off x="37105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1"/>
            <p:cNvSpPr/>
            <p:nvPr/>
          </p:nvSpPr>
          <p:spPr>
            <a:xfrm>
              <a:off x="3803050" y="526417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1"/>
            <p:cNvSpPr/>
            <p:nvPr/>
          </p:nvSpPr>
          <p:spPr>
            <a:xfrm>
              <a:off x="38862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1"/>
            <p:cNvSpPr/>
            <p:nvPr/>
          </p:nvSpPr>
          <p:spPr>
            <a:xfrm>
              <a:off x="3969500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1"/>
            <p:cNvSpPr/>
            <p:nvPr/>
          </p:nvSpPr>
          <p:spPr>
            <a:xfrm>
              <a:off x="4057350" y="5250300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1"/>
            <p:cNvSpPr/>
            <p:nvPr/>
          </p:nvSpPr>
          <p:spPr>
            <a:xfrm>
              <a:off x="4140600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1"/>
            <p:cNvSpPr/>
            <p:nvPr/>
          </p:nvSpPr>
          <p:spPr>
            <a:xfrm>
              <a:off x="4223825" y="522717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1"/>
            <p:cNvSpPr/>
            <p:nvPr/>
          </p:nvSpPr>
          <p:spPr>
            <a:xfrm>
              <a:off x="4302425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1"/>
            <p:cNvSpPr/>
            <p:nvPr/>
          </p:nvSpPr>
          <p:spPr>
            <a:xfrm>
              <a:off x="438565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1"/>
            <p:cNvSpPr/>
            <p:nvPr/>
          </p:nvSpPr>
          <p:spPr>
            <a:xfrm>
              <a:off x="4468875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1"/>
            <p:cNvSpPr/>
            <p:nvPr/>
          </p:nvSpPr>
          <p:spPr>
            <a:xfrm>
              <a:off x="4547475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1"/>
            <p:cNvSpPr/>
            <p:nvPr/>
          </p:nvSpPr>
          <p:spPr>
            <a:xfrm>
              <a:off x="4626075" y="5116200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1"/>
            <p:cNvSpPr/>
            <p:nvPr/>
          </p:nvSpPr>
          <p:spPr>
            <a:xfrm>
              <a:off x="47047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1"/>
            <p:cNvSpPr/>
            <p:nvPr/>
          </p:nvSpPr>
          <p:spPr>
            <a:xfrm>
              <a:off x="4783300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1"/>
            <p:cNvSpPr/>
            <p:nvPr/>
          </p:nvSpPr>
          <p:spPr>
            <a:xfrm>
              <a:off x="4857275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1"/>
            <p:cNvSpPr/>
            <p:nvPr/>
          </p:nvSpPr>
          <p:spPr>
            <a:xfrm>
              <a:off x="4931250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1"/>
            <p:cNvSpPr/>
            <p:nvPr/>
          </p:nvSpPr>
          <p:spPr>
            <a:xfrm>
              <a:off x="50052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1"/>
            <p:cNvSpPr/>
            <p:nvPr/>
          </p:nvSpPr>
          <p:spPr>
            <a:xfrm>
              <a:off x="50792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1"/>
            <p:cNvSpPr/>
            <p:nvPr/>
          </p:nvSpPr>
          <p:spPr>
            <a:xfrm>
              <a:off x="514857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1"/>
            <p:cNvSpPr/>
            <p:nvPr/>
          </p:nvSpPr>
          <p:spPr>
            <a:xfrm>
              <a:off x="5217925" y="4797175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1"/>
            <p:cNvSpPr/>
            <p:nvPr/>
          </p:nvSpPr>
          <p:spPr>
            <a:xfrm>
              <a:off x="52872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1"/>
            <p:cNvSpPr/>
            <p:nvPr/>
          </p:nvSpPr>
          <p:spPr>
            <a:xfrm>
              <a:off x="5352025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1"/>
            <p:cNvSpPr/>
            <p:nvPr/>
          </p:nvSpPr>
          <p:spPr>
            <a:xfrm>
              <a:off x="5416750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1"/>
            <p:cNvSpPr/>
            <p:nvPr/>
          </p:nvSpPr>
          <p:spPr>
            <a:xfrm>
              <a:off x="5476875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1"/>
            <p:cNvSpPr/>
            <p:nvPr/>
          </p:nvSpPr>
          <p:spPr>
            <a:xfrm>
              <a:off x="55369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1"/>
            <p:cNvSpPr/>
            <p:nvPr/>
          </p:nvSpPr>
          <p:spPr>
            <a:xfrm>
              <a:off x="55924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1"/>
            <p:cNvSpPr/>
            <p:nvPr/>
          </p:nvSpPr>
          <p:spPr>
            <a:xfrm>
              <a:off x="5647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1"/>
            <p:cNvSpPr/>
            <p:nvPr/>
          </p:nvSpPr>
          <p:spPr>
            <a:xfrm>
              <a:off x="5703425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1"/>
            <p:cNvSpPr/>
            <p:nvPr/>
          </p:nvSpPr>
          <p:spPr>
            <a:xfrm>
              <a:off x="575430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1"/>
            <p:cNvSpPr/>
            <p:nvPr/>
          </p:nvSpPr>
          <p:spPr>
            <a:xfrm>
              <a:off x="5800525" y="419607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1"/>
            <p:cNvSpPr/>
            <p:nvPr/>
          </p:nvSpPr>
          <p:spPr>
            <a:xfrm>
              <a:off x="584677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1"/>
            <p:cNvSpPr/>
            <p:nvPr/>
          </p:nvSpPr>
          <p:spPr>
            <a:xfrm>
              <a:off x="5888375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1"/>
            <p:cNvSpPr/>
            <p:nvPr/>
          </p:nvSpPr>
          <p:spPr>
            <a:xfrm>
              <a:off x="5930000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1"/>
            <p:cNvSpPr/>
            <p:nvPr/>
          </p:nvSpPr>
          <p:spPr>
            <a:xfrm>
              <a:off x="59669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1"/>
            <p:cNvSpPr/>
            <p:nvPr/>
          </p:nvSpPr>
          <p:spPr>
            <a:xfrm>
              <a:off x="6003975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1"/>
            <p:cNvSpPr/>
            <p:nvPr/>
          </p:nvSpPr>
          <p:spPr>
            <a:xfrm>
              <a:off x="6027100" y="3724450"/>
              <a:ext cx="203475" cy="92500"/>
            </a:xfrm>
            <a:custGeom>
              <a:rect b="b" l="l" r="r" t="t"/>
              <a:pathLst>
                <a:path extrusionOk="0" h="3700" w="8139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1"/>
            <p:cNvSpPr/>
            <p:nvPr/>
          </p:nvSpPr>
          <p:spPr>
            <a:xfrm>
              <a:off x="6068700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1"/>
            <p:cNvSpPr/>
            <p:nvPr/>
          </p:nvSpPr>
          <p:spPr>
            <a:xfrm>
              <a:off x="6096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1"/>
            <p:cNvSpPr/>
            <p:nvPr/>
          </p:nvSpPr>
          <p:spPr>
            <a:xfrm>
              <a:off x="611957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1"/>
            <p:cNvSpPr/>
            <p:nvPr/>
          </p:nvSpPr>
          <p:spPr>
            <a:xfrm>
              <a:off x="6142700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1"/>
            <p:cNvSpPr/>
            <p:nvPr/>
          </p:nvSpPr>
          <p:spPr>
            <a:xfrm>
              <a:off x="6161175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1"/>
            <p:cNvSpPr/>
            <p:nvPr/>
          </p:nvSpPr>
          <p:spPr>
            <a:xfrm>
              <a:off x="6179675" y="3271325"/>
              <a:ext cx="212725" cy="46250"/>
            </a:xfrm>
            <a:custGeom>
              <a:rect b="b" l="l" r="r" t="t"/>
              <a:pathLst>
                <a:path extrusionOk="0" h="1850" w="8509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1"/>
            <p:cNvSpPr/>
            <p:nvPr/>
          </p:nvSpPr>
          <p:spPr>
            <a:xfrm>
              <a:off x="61889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1"/>
            <p:cNvSpPr/>
            <p:nvPr/>
          </p:nvSpPr>
          <p:spPr>
            <a:xfrm>
              <a:off x="6202800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1"/>
            <p:cNvSpPr/>
            <p:nvPr/>
          </p:nvSpPr>
          <p:spPr>
            <a:xfrm>
              <a:off x="62074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1"/>
            <p:cNvSpPr/>
            <p:nvPr/>
          </p:nvSpPr>
          <p:spPr>
            <a:xfrm>
              <a:off x="6212050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1"/>
            <p:cNvSpPr/>
            <p:nvPr/>
          </p:nvSpPr>
          <p:spPr>
            <a:xfrm>
              <a:off x="621667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1"/>
            <p:cNvSpPr/>
            <p:nvPr/>
          </p:nvSpPr>
          <p:spPr>
            <a:xfrm>
              <a:off x="6225925" y="2734950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1"/>
            <p:cNvSpPr/>
            <p:nvPr/>
          </p:nvSpPr>
          <p:spPr>
            <a:xfrm>
              <a:off x="62074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1"/>
            <p:cNvSpPr/>
            <p:nvPr/>
          </p:nvSpPr>
          <p:spPr>
            <a:xfrm>
              <a:off x="6202800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1"/>
            <p:cNvSpPr/>
            <p:nvPr/>
          </p:nvSpPr>
          <p:spPr>
            <a:xfrm>
              <a:off x="61889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1"/>
            <p:cNvSpPr/>
            <p:nvPr/>
          </p:nvSpPr>
          <p:spPr>
            <a:xfrm>
              <a:off x="6179675" y="2397425"/>
              <a:ext cx="212725" cy="50875"/>
            </a:xfrm>
            <a:custGeom>
              <a:rect b="b" l="l" r="r" t="t"/>
              <a:pathLst>
                <a:path extrusionOk="0" h="2035" w="8509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1"/>
            <p:cNvSpPr/>
            <p:nvPr/>
          </p:nvSpPr>
          <p:spPr>
            <a:xfrm>
              <a:off x="6161175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1"/>
            <p:cNvSpPr/>
            <p:nvPr/>
          </p:nvSpPr>
          <p:spPr>
            <a:xfrm>
              <a:off x="6142700" y="221710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1"/>
            <p:cNvSpPr/>
            <p:nvPr/>
          </p:nvSpPr>
          <p:spPr>
            <a:xfrm>
              <a:off x="611957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1"/>
            <p:cNvSpPr/>
            <p:nvPr/>
          </p:nvSpPr>
          <p:spPr>
            <a:xfrm>
              <a:off x="6096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1"/>
            <p:cNvSpPr/>
            <p:nvPr/>
          </p:nvSpPr>
          <p:spPr>
            <a:xfrm>
              <a:off x="6068700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1"/>
            <p:cNvSpPr/>
            <p:nvPr/>
          </p:nvSpPr>
          <p:spPr>
            <a:xfrm>
              <a:off x="603635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1"/>
            <p:cNvSpPr/>
            <p:nvPr/>
          </p:nvSpPr>
          <p:spPr>
            <a:xfrm>
              <a:off x="6003975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1"/>
            <p:cNvSpPr/>
            <p:nvPr/>
          </p:nvSpPr>
          <p:spPr>
            <a:xfrm>
              <a:off x="59669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1"/>
            <p:cNvSpPr/>
            <p:nvPr/>
          </p:nvSpPr>
          <p:spPr>
            <a:xfrm>
              <a:off x="5930000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1"/>
            <p:cNvSpPr/>
            <p:nvPr/>
          </p:nvSpPr>
          <p:spPr>
            <a:xfrm>
              <a:off x="5888375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1"/>
            <p:cNvSpPr/>
            <p:nvPr/>
          </p:nvSpPr>
          <p:spPr>
            <a:xfrm>
              <a:off x="5856025" y="1458800"/>
              <a:ext cx="184975" cy="124850"/>
            </a:xfrm>
            <a:custGeom>
              <a:rect b="b" l="l" r="r" t="t"/>
              <a:pathLst>
                <a:path extrusionOk="0" h="4994" w="7399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1"/>
            <p:cNvSpPr/>
            <p:nvPr/>
          </p:nvSpPr>
          <p:spPr>
            <a:xfrm>
              <a:off x="5800525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1"/>
            <p:cNvSpPr/>
            <p:nvPr/>
          </p:nvSpPr>
          <p:spPr>
            <a:xfrm>
              <a:off x="5754300" y="13108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1"/>
            <p:cNvSpPr/>
            <p:nvPr/>
          </p:nvSpPr>
          <p:spPr>
            <a:xfrm>
              <a:off x="5703425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1"/>
            <p:cNvSpPr/>
            <p:nvPr/>
          </p:nvSpPr>
          <p:spPr>
            <a:xfrm>
              <a:off x="5647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1"/>
            <p:cNvSpPr/>
            <p:nvPr/>
          </p:nvSpPr>
          <p:spPr>
            <a:xfrm>
              <a:off x="5583200" y="1093525"/>
              <a:ext cx="166500" cy="152600"/>
            </a:xfrm>
            <a:custGeom>
              <a:rect b="b" l="l" r="r" t="t"/>
              <a:pathLst>
                <a:path extrusionOk="0" h="6104" w="666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1"/>
            <p:cNvSpPr/>
            <p:nvPr/>
          </p:nvSpPr>
          <p:spPr>
            <a:xfrm>
              <a:off x="55369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1"/>
            <p:cNvSpPr/>
            <p:nvPr/>
          </p:nvSpPr>
          <p:spPr>
            <a:xfrm>
              <a:off x="5476875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1"/>
            <p:cNvSpPr/>
            <p:nvPr/>
          </p:nvSpPr>
          <p:spPr>
            <a:xfrm>
              <a:off x="5416750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1"/>
            <p:cNvSpPr/>
            <p:nvPr/>
          </p:nvSpPr>
          <p:spPr>
            <a:xfrm>
              <a:off x="5352025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1"/>
            <p:cNvSpPr/>
            <p:nvPr/>
          </p:nvSpPr>
          <p:spPr>
            <a:xfrm>
              <a:off x="52872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1"/>
            <p:cNvSpPr/>
            <p:nvPr/>
          </p:nvSpPr>
          <p:spPr>
            <a:xfrm>
              <a:off x="5217925" y="732850"/>
              <a:ext cx="134125" cy="180350"/>
            </a:xfrm>
            <a:custGeom>
              <a:rect b="b" l="l" r="r" t="t"/>
              <a:pathLst>
                <a:path extrusionOk="0" h="7214" w="5365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1"/>
            <p:cNvSpPr/>
            <p:nvPr/>
          </p:nvSpPr>
          <p:spPr>
            <a:xfrm>
              <a:off x="514857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1"/>
            <p:cNvSpPr/>
            <p:nvPr/>
          </p:nvSpPr>
          <p:spPr>
            <a:xfrm>
              <a:off x="50792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1"/>
            <p:cNvSpPr/>
            <p:nvPr/>
          </p:nvSpPr>
          <p:spPr>
            <a:xfrm>
              <a:off x="50052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1"/>
            <p:cNvSpPr/>
            <p:nvPr/>
          </p:nvSpPr>
          <p:spPr>
            <a:xfrm>
              <a:off x="4931250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1"/>
            <p:cNvSpPr/>
            <p:nvPr/>
          </p:nvSpPr>
          <p:spPr>
            <a:xfrm>
              <a:off x="4857275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1"/>
            <p:cNvSpPr/>
            <p:nvPr/>
          </p:nvSpPr>
          <p:spPr>
            <a:xfrm>
              <a:off x="4783300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1"/>
            <p:cNvSpPr/>
            <p:nvPr/>
          </p:nvSpPr>
          <p:spPr>
            <a:xfrm>
              <a:off x="47047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1"/>
            <p:cNvSpPr/>
            <p:nvPr/>
          </p:nvSpPr>
          <p:spPr>
            <a:xfrm>
              <a:off x="462607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1"/>
            <p:cNvSpPr/>
            <p:nvPr/>
          </p:nvSpPr>
          <p:spPr>
            <a:xfrm>
              <a:off x="4547475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1"/>
            <p:cNvSpPr/>
            <p:nvPr/>
          </p:nvSpPr>
          <p:spPr>
            <a:xfrm>
              <a:off x="4468875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1"/>
            <p:cNvSpPr/>
            <p:nvPr/>
          </p:nvSpPr>
          <p:spPr>
            <a:xfrm>
              <a:off x="438565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1"/>
            <p:cNvSpPr/>
            <p:nvPr/>
          </p:nvSpPr>
          <p:spPr>
            <a:xfrm>
              <a:off x="4302425" y="293600"/>
              <a:ext cx="55500" cy="212725"/>
            </a:xfrm>
            <a:custGeom>
              <a:rect b="b" l="l" r="r" t="t"/>
              <a:pathLst>
                <a:path extrusionOk="0" h="8509" w="222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1"/>
            <p:cNvSpPr/>
            <p:nvPr/>
          </p:nvSpPr>
          <p:spPr>
            <a:xfrm>
              <a:off x="4223825" y="27972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1"/>
            <p:cNvSpPr/>
            <p:nvPr/>
          </p:nvSpPr>
          <p:spPr>
            <a:xfrm>
              <a:off x="4140600" y="2612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1"/>
            <p:cNvSpPr/>
            <p:nvPr/>
          </p:nvSpPr>
          <p:spPr>
            <a:xfrm>
              <a:off x="4057350" y="251975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1"/>
            <p:cNvSpPr/>
            <p:nvPr/>
          </p:nvSpPr>
          <p:spPr>
            <a:xfrm>
              <a:off x="3969500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1"/>
            <p:cNvSpPr/>
            <p:nvPr/>
          </p:nvSpPr>
          <p:spPr>
            <a:xfrm>
              <a:off x="38862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8" name="Google Shape;1558;p71"/>
          <p:cNvSpPr txBox="1"/>
          <p:nvPr/>
        </p:nvSpPr>
        <p:spPr>
          <a:xfrm>
            <a:off x="1068100" y="653875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Use our editable graphic resources...</a:t>
            </a:r>
            <a:endParaRPr sz="28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59" name="Google Shape;1559;p71"/>
          <p:cNvSpPr txBox="1"/>
          <p:nvPr/>
        </p:nvSpPr>
        <p:spPr>
          <a:xfrm>
            <a:off x="1068100" y="145787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easily resize these resources keeping the quality. To change the color just ungroup the resource and click on</a:t>
            </a:r>
            <a:r>
              <a:rPr lang="es"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object you want to change. Then click on the paint bucket and select the color you want. Don’t forget to group the resource again when you’re done.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idx="1" type="subTitle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  <p:sp>
        <p:nvSpPr>
          <p:cNvPr id="326" name="Google Shape;326;p45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72"/>
          <p:cNvGrpSpPr/>
          <p:nvPr/>
        </p:nvGrpSpPr>
        <p:grpSpPr>
          <a:xfrm>
            <a:off x="1095143" y="2241600"/>
            <a:ext cx="730896" cy="153148"/>
            <a:chOff x="4635250" y="3790225"/>
            <a:chExt cx="415825" cy="87125"/>
          </a:xfrm>
        </p:grpSpPr>
        <p:sp>
          <p:nvSpPr>
            <p:cNvPr id="1565" name="Google Shape;1565;p72"/>
            <p:cNvSpPr/>
            <p:nvPr/>
          </p:nvSpPr>
          <p:spPr>
            <a:xfrm>
              <a:off x="4722350" y="3790238"/>
              <a:ext cx="328725" cy="87100"/>
            </a:xfrm>
            <a:custGeom>
              <a:rect b="b" l="l" r="r" t="t"/>
              <a:pathLst>
                <a:path extrusionOk="0" h="3484" w="13149">
                  <a:moveTo>
                    <a:pt x="0" y="0"/>
                  </a:moveTo>
                  <a:lnTo>
                    <a:pt x="0" y="3484"/>
                  </a:lnTo>
                  <a:lnTo>
                    <a:pt x="9665" y="3484"/>
                  </a:lnTo>
                  <a:cubicBezTo>
                    <a:pt x="11591" y="3484"/>
                    <a:pt x="13148" y="1926"/>
                    <a:pt x="1314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2"/>
            <p:cNvSpPr/>
            <p:nvPr/>
          </p:nvSpPr>
          <p:spPr>
            <a:xfrm>
              <a:off x="4635250" y="3790238"/>
              <a:ext cx="87125" cy="87100"/>
            </a:xfrm>
            <a:custGeom>
              <a:rect b="b" l="l" r="r" t="t"/>
              <a:pathLst>
                <a:path extrusionOk="0" h="3484" w="3485">
                  <a:moveTo>
                    <a:pt x="3484" y="0"/>
                  </a:moveTo>
                  <a:cubicBezTo>
                    <a:pt x="1559" y="0"/>
                    <a:pt x="1" y="1558"/>
                    <a:pt x="1" y="3484"/>
                  </a:cubicBezTo>
                  <a:lnTo>
                    <a:pt x="3484" y="3484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2"/>
            <p:cNvSpPr/>
            <p:nvPr/>
          </p:nvSpPr>
          <p:spPr>
            <a:xfrm>
              <a:off x="4722350" y="3790225"/>
              <a:ext cx="87300" cy="87125"/>
            </a:xfrm>
            <a:custGeom>
              <a:rect b="b" l="l" r="r" t="t"/>
              <a:pathLst>
                <a:path extrusionOk="0" h="3485" w="3492">
                  <a:moveTo>
                    <a:pt x="7" y="0"/>
                  </a:moveTo>
                  <a:lnTo>
                    <a:pt x="0" y="3484"/>
                  </a:lnTo>
                  <a:cubicBezTo>
                    <a:pt x="1926" y="3484"/>
                    <a:pt x="3491" y="1926"/>
                    <a:pt x="3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8" name="Google Shape;1568;p72"/>
          <p:cNvGrpSpPr/>
          <p:nvPr/>
        </p:nvGrpSpPr>
        <p:grpSpPr>
          <a:xfrm>
            <a:off x="1666833" y="4037852"/>
            <a:ext cx="175876" cy="179996"/>
            <a:chOff x="4280575" y="2131725"/>
            <a:chExt cx="141950" cy="145275"/>
          </a:xfrm>
        </p:grpSpPr>
        <p:sp>
          <p:nvSpPr>
            <p:cNvPr id="1569" name="Google Shape;1569;p72"/>
            <p:cNvSpPr/>
            <p:nvPr/>
          </p:nvSpPr>
          <p:spPr>
            <a:xfrm>
              <a:off x="4280575" y="2131725"/>
              <a:ext cx="141950" cy="97050"/>
            </a:xfrm>
            <a:custGeom>
              <a:rect b="b" l="l" r="r" t="t"/>
              <a:pathLst>
                <a:path extrusionOk="0" h="3882" w="5678">
                  <a:moveTo>
                    <a:pt x="448" y="1"/>
                  </a:moveTo>
                  <a:cubicBezTo>
                    <a:pt x="203" y="1"/>
                    <a:pt x="1" y="203"/>
                    <a:pt x="1" y="455"/>
                  </a:cubicBezTo>
                  <a:lnTo>
                    <a:pt x="1" y="3427"/>
                  </a:lnTo>
                  <a:cubicBezTo>
                    <a:pt x="1" y="3679"/>
                    <a:pt x="203" y="3881"/>
                    <a:pt x="448" y="3881"/>
                  </a:cubicBezTo>
                  <a:lnTo>
                    <a:pt x="5223" y="3881"/>
                  </a:lnTo>
                  <a:cubicBezTo>
                    <a:pt x="5475" y="3881"/>
                    <a:pt x="5677" y="3679"/>
                    <a:pt x="5677" y="3427"/>
                  </a:cubicBezTo>
                  <a:lnTo>
                    <a:pt x="5677" y="455"/>
                  </a:lnTo>
                  <a:cubicBezTo>
                    <a:pt x="5677" y="203"/>
                    <a:pt x="5475" y="1"/>
                    <a:pt x="52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2"/>
            <p:cNvSpPr/>
            <p:nvPr/>
          </p:nvSpPr>
          <p:spPr>
            <a:xfrm>
              <a:off x="4320625" y="2227850"/>
              <a:ext cx="45100" cy="49150"/>
            </a:xfrm>
            <a:custGeom>
              <a:rect b="b" l="l" r="r" t="t"/>
              <a:pathLst>
                <a:path extrusionOk="0" h="1966" w="1804">
                  <a:moveTo>
                    <a:pt x="447" y="1284"/>
                  </a:moveTo>
                  <a:lnTo>
                    <a:pt x="447" y="1291"/>
                  </a:lnTo>
                  <a:lnTo>
                    <a:pt x="440" y="1284"/>
                  </a:lnTo>
                  <a:close/>
                  <a:moveTo>
                    <a:pt x="1168" y="0"/>
                  </a:moveTo>
                  <a:lnTo>
                    <a:pt x="1168" y="707"/>
                  </a:lnTo>
                  <a:cubicBezTo>
                    <a:pt x="1168" y="916"/>
                    <a:pt x="1168" y="959"/>
                    <a:pt x="894" y="959"/>
                  </a:cubicBezTo>
                  <a:lnTo>
                    <a:pt x="779" y="959"/>
                  </a:lnTo>
                  <a:lnTo>
                    <a:pt x="837" y="916"/>
                  </a:lnTo>
                  <a:cubicBezTo>
                    <a:pt x="957" y="785"/>
                    <a:pt x="842" y="608"/>
                    <a:pt x="703" y="608"/>
                  </a:cubicBezTo>
                  <a:cubicBezTo>
                    <a:pt x="666" y="608"/>
                    <a:pt x="628" y="621"/>
                    <a:pt x="591" y="649"/>
                  </a:cubicBezTo>
                  <a:lnTo>
                    <a:pt x="51" y="1154"/>
                  </a:lnTo>
                  <a:lnTo>
                    <a:pt x="43" y="1154"/>
                  </a:lnTo>
                  <a:lnTo>
                    <a:pt x="43" y="1161"/>
                  </a:lnTo>
                  <a:lnTo>
                    <a:pt x="36" y="1169"/>
                  </a:lnTo>
                  <a:cubicBezTo>
                    <a:pt x="36" y="1169"/>
                    <a:pt x="29" y="1176"/>
                    <a:pt x="29" y="1183"/>
                  </a:cubicBezTo>
                  <a:cubicBezTo>
                    <a:pt x="22" y="1190"/>
                    <a:pt x="22" y="1190"/>
                    <a:pt x="14" y="1197"/>
                  </a:cubicBezTo>
                  <a:cubicBezTo>
                    <a:pt x="14" y="1205"/>
                    <a:pt x="14" y="1205"/>
                    <a:pt x="7" y="1212"/>
                  </a:cubicBezTo>
                  <a:cubicBezTo>
                    <a:pt x="7" y="1219"/>
                    <a:pt x="7" y="1226"/>
                    <a:pt x="0" y="1234"/>
                  </a:cubicBezTo>
                  <a:lnTo>
                    <a:pt x="0" y="1248"/>
                  </a:lnTo>
                  <a:lnTo>
                    <a:pt x="0" y="1262"/>
                  </a:lnTo>
                  <a:lnTo>
                    <a:pt x="0" y="1284"/>
                  </a:lnTo>
                  <a:lnTo>
                    <a:pt x="0" y="1298"/>
                  </a:lnTo>
                  <a:cubicBezTo>
                    <a:pt x="0" y="1306"/>
                    <a:pt x="0" y="1306"/>
                    <a:pt x="0" y="1313"/>
                  </a:cubicBezTo>
                  <a:lnTo>
                    <a:pt x="0" y="1334"/>
                  </a:lnTo>
                  <a:cubicBezTo>
                    <a:pt x="7" y="1334"/>
                    <a:pt x="7" y="1342"/>
                    <a:pt x="7" y="1349"/>
                  </a:cubicBezTo>
                  <a:cubicBezTo>
                    <a:pt x="14" y="1356"/>
                    <a:pt x="14" y="1356"/>
                    <a:pt x="14" y="1363"/>
                  </a:cubicBezTo>
                  <a:cubicBezTo>
                    <a:pt x="22" y="1371"/>
                    <a:pt x="22" y="1378"/>
                    <a:pt x="29" y="1378"/>
                  </a:cubicBezTo>
                  <a:lnTo>
                    <a:pt x="36" y="1392"/>
                  </a:lnTo>
                  <a:lnTo>
                    <a:pt x="43" y="1407"/>
                  </a:lnTo>
                  <a:lnTo>
                    <a:pt x="51" y="1407"/>
                  </a:lnTo>
                  <a:lnTo>
                    <a:pt x="591" y="1911"/>
                  </a:lnTo>
                  <a:cubicBezTo>
                    <a:pt x="624" y="1948"/>
                    <a:pt x="669" y="1966"/>
                    <a:pt x="715" y="1966"/>
                  </a:cubicBezTo>
                  <a:cubicBezTo>
                    <a:pt x="761" y="1966"/>
                    <a:pt x="808" y="1948"/>
                    <a:pt x="844" y="1911"/>
                  </a:cubicBezTo>
                  <a:cubicBezTo>
                    <a:pt x="909" y="1839"/>
                    <a:pt x="909" y="1724"/>
                    <a:pt x="837" y="1659"/>
                  </a:cubicBezTo>
                  <a:lnTo>
                    <a:pt x="765" y="1594"/>
                  </a:lnTo>
                  <a:lnTo>
                    <a:pt x="894" y="1594"/>
                  </a:lnTo>
                  <a:cubicBezTo>
                    <a:pt x="1305" y="1594"/>
                    <a:pt x="1803" y="1443"/>
                    <a:pt x="1803" y="707"/>
                  </a:cubicBezTo>
                  <a:lnTo>
                    <a:pt x="180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1" name="Google Shape;1571;p72"/>
          <p:cNvGrpSpPr/>
          <p:nvPr/>
        </p:nvGrpSpPr>
        <p:grpSpPr>
          <a:xfrm>
            <a:off x="1667926" y="4265283"/>
            <a:ext cx="175927" cy="152252"/>
            <a:chOff x="4088738" y="4379875"/>
            <a:chExt cx="176900" cy="153125"/>
          </a:xfrm>
        </p:grpSpPr>
        <p:sp>
          <p:nvSpPr>
            <p:cNvPr id="1572" name="Google Shape;1572;p72"/>
            <p:cNvSpPr/>
            <p:nvPr/>
          </p:nvSpPr>
          <p:spPr>
            <a:xfrm>
              <a:off x="4088738" y="4379875"/>
              <a:ext cx="176900" cy="153125"/>
            </a:xfrm>
            <a:custGeom>
              <a:rect b="b" l="l" r="r" t="t"/>
              <a:pathLst>
                <a:path extrusionOk="0" h="6125" w="7076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7076" y="3066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2"/>
            <p:cNvSpPr/>
            <p:nvPr/>
          </p:nvSpPr>
          <p:spPr>
            <a:xfrm>
              <a:off x="4088738" y="4379875"/>
              <a:ext cx="132725" cy="153125"/>
            </a:xfrm>
            <a:custGeom>
              <a:rect b="b" l="l" r="r" t="t"/>
              <a:pathLst>
                <a:path extrusionOk="0" h="6125" w="5309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4" name="Google Shape;1574;p72"/>
          <p:cNvGrpSpPr/>
          <p:nvPr/>
        </p:nvGrpSpPr>
        <p:grpSpPr>
          <a:xfrm flipH="1" rot="10800000">
            <a:off x="1086570" y="4291428"/>
            <a:ext cx="486625" cy="126984"/>
            <a:chOff x="4173650" y="2515975"/>
            <a:chExt cx="216413" cy="56475"/>
          </a:xfrm>
        </p:grpSpPr>
        <p:sp>
          <p:nvSpPr>
            <p:cNvPr id="1575" name="Google Shape;1575;p72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2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7" name="Google Shape;1577;p72"/>
          <p:cNvGrpSpPr/>
          <p:nvPr/>
        </p:nvGrpSpPr>
        <p:grpSpPr>
          <a:xfrm>
            <a:off x="1088757" y="1726562"/>
            <a:ext cx="743797" cy="171366"/>
            <a:chOff x="4109513" y="1964562"/>
            <a:chExt cx="501313" cy="117575"/>
          </a:xfrm>
        </p:grpSpPr>
        <p:sp>
          <p:nvSpPr>
            <p:cNvPr id="1578" name="Google Shape;1578;p72"/>
            <p:cNvSpPr/>
            <p:nvPr/>
          </p:nvSpPr>
          <p:spPr>
            <a:xfrm>
              <a:off x="4230425" y="1964850"/>
              <a:ext cx="380400" cy="11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9" name="Google Shape;1579;p72"/>
            <p:cNvGrpSpPr/>
            <p:nvPr/>
          </p:nvGrpSpPr>
          <p:grpSpPr>
            <a:xfrm rot="-5400000">
              <a:off x="4154963" y="1919112"/>
              <a:ext cx="117575" cy="208475"/>
              <a:chOff x="3314125" y="1799775"/>
              <a:chExt cx="117575" cy="208475"/>
            </a:xfrm>
          </p:grpSpPr>
          <p:sp>
            <p:nvSpPr>
              <p:cNvPr id="1580" name="Google Shape;1580;p72"/>
              <p:cNvSpPr/>
              <p:nvPr/>
            </p:nvSpPr>
            <p:spPr>
              <a:xfrm>
                <a:off x="3314125" y="1799775"/>
                <a:ext cx="117575" cy="208475"/>
              </a:xfrm>
              <a:custGeom>
                <a:rect b="b" l="l" r="r" t="t"/>
                <a:pathLst>
                  <a:path extrusionOk="0" h="8339" w="4703">
                    <a:moveTo>
                      <a:pt x="2352" y="1"/>
                    </a:moveTo>
                    <a:cubicBezTo>
                      <a:pt x="1053" y="1"/>
                      <a:pt x="0" y="1047"/>
                      <a:pt x="0" y="2345"/>
                    </a:cubicBezTo>
                    <a:lnTo>
                      <a:pt x="0" y="8338"/>
                    </a:lnTo>
                    <a:lnTo>
                      <a:pt x="4703" y="8338"/>
                    </a:lnTo>
                    <a:lnTo>
                      <a:pt x="4703" y="2345"/>
                    </a:lnTo>
                    <a:cubicBezTo>
                      <a:pt x="4703" y="1047"/>
                      <a:pt x="3650" y="1"/>
                      <a:pt x="235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72"/>
              <p:cNvSpPr/>
              <p:nvPr/>
            </p:nvSpPr>
            <p:spPr>
              <a:xfrm>
                <a:off x="3342600" y="1826300"/>
                <a:ext cx="60625" cy="60600"/>
              </a:xfrm>
              <a:custGeom>
                <a:rect b="b" l="l" r="r" t="t"/>
                <a:pathLst>
                  <a:path extrusionOk="0" h="2424" w="2425">
                    <a:moveTo>
                      <a:pt x="1213" y="0"/>
                    </a:moveTo>
                    <a:cubicBezTo>
                      <a:pt x="542" y="0"/>
                      <a:pt x="1" y="541"/>
                      <a:pt x="1" y="1212"/>
                    </a:cubicBezTo>
                    <a:cubicBezTo>
                      <a:pt x="1" y="1883"/>
                      <a:pt x="542" y="2423"/>
                      <a:pt x="1213" y="2423"/>
                    </a:cubicBezTo>
                    <a:cubicBezTo>
                      <a:pt x="1883" y="2423"/>
                      <a:pt x="2424" y="1883"/>
                      <a:pt x="2424" y="1212"/>
                    </a:cubicBezTo>
                    <a:cubicBezTo>
                      <a:pt x="2424" y="541"/>
                      <a:pt x="1883" y="0"/>
                      <a:pt x="121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72"/>
              <p:cNvSpPr/>
              <p:nvPr/>
            </p:nvSpPr>
            <p:spPr>
              <a:xfrm>
                <a:off x="3353975" y="1837650"/>
                <a:ext cx="37875" cy="37900"/>
              </a:xfrm>
              <a:custGeom>
                <a:rect b="b" l="l" r="r" t="t"/>
                <a:pathLst>
                  <a:path extrusionOk="0" h="1516" w="1515">
                    <a:moveTo>
                      <a:pt x="758" y="0"/>
                    </a:moveTo>
                    <a:cubicBezTo>
                      <a:pt x="339" y="0"/>
                      <a:pt x="0" y="339"/>
                      <a:pt x="0" y="758"/>
                    </a:cubicBezTo>
                    <a:cubicBezTo>
                      <a:pt x="0" y="1176"/>
                      <a:pt x="339" y="1515"/>
                      <a:pt x="758" y="1515"/>
                    </a:cubicBezTo>
                    <a:cubicBezTo>
                      <a:pt x="1176" y="1515"/>
                      <a:pt x="1515" y="1176"/>
                      <a:pt x="1515" y="758"/>
                    </a:cubicBezTo>
                    <a:cubicBezTo>
                      <a:pt x="1515" y="339"/>
                      <a:pt x="1176" y="0"/>
                      <a:pt x="75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3" name="Google Shape;1583;p72"/>
          <p:cNvGrpSpPr/>
          <p:nvPr/>
        </p:nvGrpSpPr>
        <p:grpSpPr>
          <a:xfrm>
            <a:off x="1101069" y="2718525"/>
            <a:ext cx="719511" cy="278389"/>
            <a:chOff x="3515000" y="3200728"/>
            <a:chExt cx="338100" cy="130822"/>
          </a:xfrm>
        </p:grpSpPr>
        <p:sp>
          <p:nvSpPr>
            <p:cNvPr id="1584" name="Google Shape;1584;p72"/>
            <p:cNvSpPr/>
            <p:nvPr/>
          </p:nvSpPr>
          <p:spPr>
            <a:xfrm>
              <a:off x="3548525" y="3234525"/>
              <a:ext cx="304575" cy="97025"/>
            </a:xfrm>
            <a:custGeom>
              <a:rect b="b" l="l" r="r" t="t"/>
              <a:pathLst>
                <a:path extrusionOk="0" h="3881" w="12183">
                  <a:moveTo>
                    <a:pt x="1140" y="0"/>
                  </a:moveTo>
                  <a:cubicBezTo>
                    <a:pt x="513" y="0"/>
                    <a:pt x="1" y="512"/>
                    <a:pt x="1" y="1147"/>
                  </a:cubicBezTo>
                  <a:lnTo>
                    <a:pt x="1" y="2734"/>
                  </a:lnTo>
                  <a:cubicBezTo>
                    <a:pt x="1" y="3368"/>
                    <a:pt x="513" y="3880"/>
                    <a:pt x="1140" y="3880"/>
                  </a:cubicBezTo>
                  <a:lnTo>
                    <a:pt x="11035" y="3880"/>
                  </a:lnTo>
                  <a:cubicBezTo>
                    <a:pt x="11670" y="3880"/>
                    <a:pt x="12182" y="3368"/>
                    <a:pt x="12182" y="2734"/>
                  </a:cubicBezTo>
                  <a:lnTo>
                    <a:pt x="12182" y="1147"/>
                  </a:lnTo>
                  <a:cubicBezTo>
                    <a:pt x="12182" y="512"/>
                    <a:pt x="11670" y="0"/>
                    <a:pt x="1103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5" name="Google Shape;1585;p72"/>
            <p:cNvGrpSpPr/>
            <p:nvPr/>
          </p:nvGrpSpPr>
          <p:grpSpPr>
            <a:xfrm>
              <a:off x="3515000" y="3200728"/>
              <a:ext cx="282025" cy="67650"/>
              <a:chOff x="3515000" y="3112625"/>
              <a:chExt cx="282025" cy="67650"/>
            </a:xfrm>
          </p:grpSpPr>
          <p:sp>
            <p:nvSpPr>
              <p:cNvPr id="1586" name="Google Shape;1586;p72"/>
              <p:cNvSpPr/>
              <p:nvPr/>
            </p:nvSpPr>
            <p:spPr>
              <a:xfrm>
                <a:off x="3515000" y="3112625"/>
                <a:ext cx="282025" cy="67650"/>
              </a:xfrm>
              <a:custGeom>
                <a:rect b="b" l="l" r="r" t="t"/>
                <a:pathLst>
                  <a:path extrusionOk="0" h="2706" w="11281">
                    <a:moveTo>
                      <a:pt x="1349" y="0"/>
                    </a:moveTo>
                    <a:cubicBezTo>
                      <a:pt x="606" y="0"/>
                      <a:pt x="0" y="606"/>
                      <a:pt x="0" y="1356"/>
                    </a:cubicBezTo>
                    <a:cubicBezTo>
                      <a:pt x="0" y="2099"/>
                      <a:pt x="606" y="2705"/>
                      <a:pt x="1349" y="2705"/>
                    </a:cubicBezTo>
                    <a:lnTo>
                      <a:pt x="9924" y="2705"/>
                    </a:lnTo>
                    <a:cubicBezTo>
                      <a:pt x="10674" y="2705"/>
                      <a:pt x="11280" y="2099"/>
                      <a:pt x="11280" y="1356"/>
                    </a:cubicBezTo>
                    <a:cubicBezTo>
                      <a:pt x="11280" y="606"/>
                      <a:pt x="10674" y="0"/>
                      <a:pt x="992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72"/>
              <p:cNvSpPr/>
              <p:nvPr/>
            </p:nvSpPr>
            <p:spPr>
              <a:xfrm>
                <a:off x="3521850" y="3118313"/>
                <a:ext cx="56275" cy="56275"/>
              </a:xfrm>
              <a:custGeom>
                <a:rect b="b" l="l" r="r" t="t"/>
                <a:pathLst>
                  <a:path extrusionOk="0" h="2251" w="2251">
                    <a:moveTo>
                      <a:pt x="1125" y="1"/>
                    </a:moveTo>
                    <a:cubicBezTo>
                      <a:pt x="505" y="1"/>
                      <a:pt x="0" y="506"/>
                      <a:pt x="0" y="1126"/>
                    </a:cubicBezTo>
                    <a:cubicBezTo>
                      <a:pt x="0" y="1746"/>
                      <a:pt x="505" y="2251"/>
                      <a:pt x="1125" y="2251"/>
                    </a:cubicBezTo>
                    <a:cubicBezTo>
                      <a:pt x="1745" y="2251"/>
                      <a:pt x="2250" y="1746"/>
                      <a:pt x="2250" y="1126"/>
                    </a:cubicBezTo>
                    <a:cubicBezTo>
                      <a:pt x="2250" y="506"/>
                      <a:pt x="1745" y="1"/>
                      <a:pt x="112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8" name="Google Shape;1588;p72"/>
          <p:cNvGrpSpPr/>
          <p:nvPr/>
        </p:nvGrpSpPr>
        <p:grpSpPr>
          <a:xfrm flipH="1" rot="10800000">
            <a:off x="1082554" y="927918"/>
            <a:ext cx="756748" cy="188711"/>
            <a:chOff x="3199075" y="3739025"/>
            <a:chExt cx="448629" cy="111875"/>
          </a:xfrm>
        </p:grpSpPr>
        <p:sp>
          <p:nvSpPr>
            <p:cNvPr id="1589" name="Google Shape;1589;p72"/>
            <p:cNvSpPr/>
            <p:nvPr/>
          </p:nvSpPr>
          <p:spPr>
            <a:xfrm>
              <a:off x="3199075" y="3739025"/>
              <a:ext cx="448629" cy="111875"/>
            </a:xfrm>
            <a:custGeom>
              <a:rect b="b" l="l" r="r" t="t"/>
              <a:pathLst>
                <a:path extrusionOk="0" h="4475" w="19396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2"/>
            <p:cNvSpPr/>
            <p:nvPr/>
          </p:nvSpPr>
          <p:spPr>
            <a:xfrm>
              <a:off x="3228836" y="3756427"/>
              <a:ext cx="83875" cy="75800"/>
            </a:xfrm>
            <a:custGeom>
              <a:rect b="b" l="l" r="r" t="t"/>
              <a:pathLst>
                <a:path extrusionOk="0" h="3032" w="3355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1" name="Google Shape;1591;p72"/>
          <p:cNvGrpSpPr/>
          <p:nvPr/>
        </p:nvGrpSpPr>
        <p:grpSpPr>
          <a:xfrm>
            <a:off x="1093334" y="3077369"/>
            <a:ext cx="734909" cy="282704"/>
            <a:chOff x="4047975" y="3769179"/>
            <a:chExt cx="343175" cy="132000"/>
          </a:xfrm>
        </p:grpSpPr>
        <p:grpSp>
          <p:nvGrpSpPr>
            <p:cNvPr id="1592" name="Google Shape;1592;p72"/>
            <p:cNvGrpSpPr/>
            <p:nvPr/>
          </p:nvGrpSpPr>
          <p:grpSpPr>
            <a:xfrm>
              <a:off x="4047975" y="3769179"/>
              <a:ext cx="343175" cy="132000"/>
              <a:chOff x="4047975" y="3769179"/>
              <a:chExt cx="343175" cy="132000"/>
            </a:xfrm>
          </p:grpSpPr>
          <p:sp>
            <p:nvSpPr>
              <p:cNvPr id="1593" name="Google Shape;1593;p72"/>
              <p:cNvSpPr/>
              <p:nvPr/>
            </p:nvSpPr>
            <p:spPr>
              <a:xfrm>
                <a:off x="4119925" y="3790775"/>
                <a:ext cx="271225" cy="86025"/>
              </a:xfrm>
              <a:custGeom>
                <a:rect b="b" l="l" r="r" t="t"/>
                <a:pathLst>
                  <a:path extrusionOk="0" h="3441" w="10849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94" name="Google Shape;1594;p72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1595" name="Google Shape;1595;p72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rect b="b" l="l" r="r" t="t"/>
                  <a:pathLst>
                    <a:path extrusionOk="0" h="1876" w="8909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72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rect b="b" l="l" r="r" t="t"/>
                  <a:pathLst>
                    <a:path extrusionOk="0" h="5280" w="5281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97" name="Google Shape;1597;p72"/>
            <p:cNvSpPr/>
            <p:nvPr/>
          </p:nvSpPr>
          <p:spPr>
            <a:xfrm>
              <a:off x="4065475" y="3787800"/>
              <a:ext cx="96850" cy="96850"/>
            </a:xfrm>
            <a:custGeom>
              <a:rect b="b" l="l" r="r" t="t"/>
              <a:pathLst>
                <a:path extrusionOk="0" h="3874" w="3874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72"/>
          <p:cNvGrpSpPr/>
          <p:nvPr/>
        </p:nvGrpSpPr>
        <p:grpSpPr>
          <a:xfrm>
            <a:off x="1082376" y="2474401"/>
            <a:ext cx="756740" cy="209778"/>
            <a:chOff x="3176563" y="1380375"/>
            <a:chExt cx="844388" cy="234075"/>
          </a:xfrm>
        </p:grpSpPr>
        <p:sp>
          <p:nvSpPr>
            <p:cNvPr id="1599" name="Google Shape;1599;p72"/>
            <p:cNvSpPr/>
            <p:nvPr/>
          </p:nvSpPr>
          <p:spPr>
            <a:xfrm>
              <a:off x="3289775" y="1394800"/>
              <a:ext cx="731175" cy="158175"/>
            </a:xfrm>
            <a:custGeom>
              <a:rect b="b" l="l" r="r" t="t"/>
              <a:pathLst>
                <a:path extrusionOk="0" h="6327" w="29247">
                  <a:moveTo>
                    <a:pt x="1" y="1"/>
                  </a:moveTo>
                  <a:lnTo>
                    <a:pt x="1" y="6326"/>
                  </a:lnTo>
                  <a:lnTo>
                    <a:pt x="26088" y="6326"/>
                  </a:lnTo>
                  <a:cubicBezTo>
                    <a:pt x="27833" y="6326"/>
                    <a:pt x="29247" y="4912"/>
                    <a:pt x="29247" y="3167"/>
                  </a:cubicBezTo>
                  <a:cubicBezTo>
                    <a:pt x="29247" y="1414"/>
                    <a:pt x="27833" y="1"/>
                    <a:pt x="2608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2"/>
            <p:cNvSpPr/>
            <p:nvPr/>
          </p:nvSpPr>
          <p:spPr>
            <a:xfrm>
              <a:off x="3849475" y="1413550"/>
              <a:ext cx="152725" cy="120650"/>
            </a:xfrm>
            <a:custGeom>
              <a:rect b="b" l="l" r="r" t="t"/>
              <a:pathLst>
                <a:path extrusionOk="0" h="4826" w="6109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2"/>
            <p:cNvSpPr/>
            <p:nvPr/>
          </p:nvSpPr>
          <p:spPr>
            <a:xfrm>
              <a:off x="3849475" y="1413550"/>
              <a:ext cx="152725" cy="120650"/>
            </a:xfrm>
            <a:custGeom>
              <a:rect b="b" l="l" r="r" t="t"/>
              <a:pathLst>
                <a:path extrusionOk="0" h="4826" w="6109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2"/>
            <p:cNvSpPr/>
            <p:nvPr/>
          </p:nvSpPr>
          <p:spPr>
            <a:xfrm>
              <a:off x="3843325" y="1413550"/>
              <a:ext cx="135450" cy="112375"/>
            </a:xfrm>
            <a:custGeom>
              <a:rect b="b" l="l" r="r" t="t"/>
              <a:pathLst>
                <a:path extrusionOk="0" h="4495" w="5418">
                  <a:moveTo>
                    <a:pt x="2612" y="1"/>
                  </a:moveTo>
                  <a:cubicBezTo>
                    <a:pt x="1523" y="1"/>
                    <a:pt x="571" y="729"/>
                    <a:pt x="289" y="1782"/>
                  </a:cubicBezTo>
                  <a:cubicBezTo>
                    <a:pt x="1" y="2835"/>
                    <a:pt x="455" y="3946"/>
                    <a:pt x="1400" y="4494"/>
                  </a:cubicBezTo>
                  <a:cubicBezTo>
                    <a:pt x="809" y="4040"/>
                    <a:pt x="462" y="3333"/>
                    <a:pt x="462" y="2590"/>
                  </a:cubicBezTo>
                  <a:cubicBezTo>
                    <a:pt x="462" y="1263"/>
                    <a:pt x="1544" y="181"/>
                    <a:pt x="2871" y="181"/>
                  </a:cubicBezTo>
                  <a:lnTo>
                    <a:pt x="4206" y="181"/>
                  </a:lnTo>
                  <a:cubicBezTo>
                    <a:pt x="4631" y="181"/>
                    <a:pt x="5049" y="297"/>
                    <a:pt x="5417" y="513"/>
                  </a:cubicBezTo>
                  <a:cubicBezTo>
                    <a:pt x="4999" y="181"/>
                    <a:pt x="4480" y="1"/>
                    <a:pt x="3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3" name="Google Shape;1603;p72"/>
            <p:cNvGrpSpPr/>
            <p:nvPr/>
          </p:nvGrpSpPr>
          <p:grpSpPr>
            <a:xfrm>
              <a:off x="3176563" y="1380375"/>
              <a:ext cx="196550" cy="234075"/>
              <a:chOff x="3077200" y="1380375"/>
              <a:chExt cx="196550" cy="234075"/>
            </a:xfrm>
          </p:grpSpPr>
          <p:sp>
            <p:nvSpPr>
              <p:cNvPr id="1604" name="Google Shape;1604;p72"/>
              <p:cNvSpPr/>
              <p:nvPr/>
            </p:nvSpPr>
            <p:spPr>
              <a:xfrm>
                <a:off x="3077200" y="1380375"/>
                <a:ext cx="196550" cy="189000"/>
              </a:xfrm>
              <a:custGeom>
                <a:rect b="b" l="l" r="r" t="t"/>
                <a:pathLst>
                  <a:path extrusionOk="0" h="7560" w="7862">
                    <a:moveTo>
                      <a:pt x="4083" y="1"/>
                    </a:moveTo>
                    <a:cubicBezTo>
                      <a:pt x="2554" y="1"/>
                      <a:pt x="1176" y="924"/>
                      <a:pt x="592" y="2338"/>
                    </a:cubicBezTo>
                    <a:cubicBezTo>
                      <a:pt x="0" y="3744"/>
                      <a:pt x="325" y="5374"/>
                      <a:pt x="1407" y="6456"/>
                    </a:cubicBezTo>
                    <a:cubicBezTo>
                      <a:pt x="2129" y="7178"/>
                      <a:pt x="3092" y="7560"/>
                      <a:pt x="4074" y="7560"/>
                    </a:cubicBezTo>
                    <a:cubicBezTo>
                      <a:pt x="4562" y="7560"/>
                      <a:pt x="5055" y="7465"/>
                      <a:pt x="5525" y="7271"/>
                    </a:cubicBezTo>
                    <a:cubicBezTo>
                      <a:pt x="6939" y="6687"/>
                      <a:pt x="7862" y="5309"/>
                      <a:pt x="7862" y="3780"/>
                    </a:cubicBezTo>
                    <a:cubicBezTo>
                      <a:pt x="7855" y="1696"/>
                      <a:pt x="6167" y="8"/>
                      <a:pt x="408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72"/>
              <p:cNvSpPr/>
              <p:nvPr/>
            </p:nvSpPr>
            <p:spPr>
              <a:xfrm>
                <a:off x="3145900" y="1498475"/>
                <a:ext cx="68350" cy="70925"/>
              </a:xfrm>
              <a:custGeom>
                <a:rect b="b" l="l" r="r" t="t"/>
                <a:pathLst>
                  <a:path extrusionOk="0" h="2837" w="2734">
                    <a:moveTo>
                      <a:pt x="1082" y="1"/>
                    </a:moveTo>
                    <a:cubicBezTo>
                      <a:pt x="613" y="1"/>
                      <a:pt x="159" y="686"/>
                      <a:pt x="0" y="2035"/>
                    </a:cubicBezTo>
                    <a:lnTo>
                      <a:pt x="0" y="2590"/>
                    </a:lnTo>
                    <a:cubicBezTo>
                      <a:pt x="429" y="2755"/>
                      <a:pt x="879" y="2836"/>
                      <a:pt x="1330" y="2836"/>
                    </a:cubicBezTo>
                    <a:cubicBezTo>
                      <a:pt x="1806" y="2836"/>
                      <a:pt x="2282" y="2746"/>
                      <a:pt x="2734" y="2569"/>
                    </a:cubicBezTo>
                    <a:lnTo>
                      <a:pt x="2734" y="2006"/>
                    </a:lnTo>
                    <a:cubicBezTo>
                      <a:pt x="2561" y="362"/>
                      <a:pt x="1587" y="1"/>
                      <a:pt x="10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72"/>
              <p:cNvSpPr/>
              <p:nvPr/>
            </p:nvSpPr>
            <p:spPr>
              <a:xfrm>
                <a:off x="3089275" y="1392288"/>
                <a:ext cx="179975" cy="163150"/>
              </a:xfrm>
              <a:custGeom>
                <a:rect b="b" l="l" r="r" t="t"/>
                <a:pathLst>
                  <a:path extrusionOk="0" h="6526" w="7199">
                    <a:moveTo>
                      <a:pt x="3601" y="0"/>
                    </a:moveTo>
                    <a:cubicBezTo>
                      <a:pt x="3341" y="0"/>
                      <a:pt x="3077" y="31"/>
                      <a:pt x="2813" y="96"/>
                    </a:cubicBezTo>
                    <a:cubicBezTo>
                      <a:pt x="1068" y="529"/>
                      <a:pt x="1" y="2296"/>
                      <a:pt x="433" y="4042"/>
                    </a:cubicBezTo>
                    <a:cubicBezTo>
                      <a:pt x="801" y="5531"/>
                      <a:pt x="2132" y="6525"/>
                      <a:pt x="3594" y="6525"/>
                    </a:cubicBezTo>
                    <a:cubicBezTo>
                      <a:pt x="3853" y="6525"/>
                      <a:pt x="4116" y="6494"/>
                      <a:pt x="4378" y="6429"/>
                    </a:cubicBezTo>
                    <a:cubicBezTo>
                      <a:pt x="6131" y="5996"/>
                      <a:pt x="7199" y="4229"/>
                      <a:pt x="6766" y="2477"/>
                    </a:cubicBezTo>
                    <a:cubicBezTo>
                      <a:pt x="6398" y="994"/>
                      <a:pt x="5067" y="0"/>
                      <a:pt x="36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72"/>
              <p:cNvSpPr/>
              <p:nvPr/>
            </p:nvSpPr>
            <p:spPr>
              <a:xfrm>
                <a:off x="3099881" y="1407525"/>
                <a:ext cx="146425" cy="206925"/>
              </a:xfrm>
              <a:custGeom>
                <a:rect b="b" l="l" r="r" t="t"/>
                <a:pathLst>
                  <a:path extrusionOk="0" h="8277" w="5857">
                    <a:moveTo>
                      <a:pt x="3163" y="0"/>
                    </a:moveTo>
                    <a:cubicBezTo>
                      <a:pt x="2706" y="0"/>
                      <a:pt x="2237" y="119"/>
                      <a:pt x="1796" y="379"/>
                    </a:cubicBezTo>
                    <a:cubicBezTo>
                      <a:pt x="0" y="1439"/>
                      <a:pt x="44" y="4050"/>
                      <a:pt x="1869" y="5053"/>
                    </a:cubicBezTo>
                    <a:cubicBezTo>
                      <a:pt x="2135" y="5204"/>
                      <a:pt x="2308" y="5485"/>
                      <a:pt x="2308" y="5803"/>
                    </a:cubicBezTo>
                    <a:lnTo>
                      <a:pt x="2308" y="6654"/>
                    </a:lnTo>
                    <a:lnTo>
                      <a:pt x="1876" y="6654"/>
                    </a:lnTo>
                    <a:cubicBezTo>
                      <a:pt x="1753" y="6654"/>
                      <a:pt x="1695" y="6798"/>
                      <a:pt x="1782" y="6884"/>
                    </a:cubicBezTo>
                    <a:lnTo>
                      <a:pt x="3109" y="8233"/>
                    </a:lnTo>
                    <a:cubicBezTo>
                      <a:pt x="3134" y="8262"/>
                      <a:pt x="3169" y="8276"/>
                      <a:pt x="3203" y="8276"/>
                    </a:cubicBezTo>
                    <a:cubicBezTo>
                      <a:pt x="3237" y="8276"/>
                      <a:pt x="3271" y="8262"/>
                      <a:pt x="3297" y="8233"/>
                    </a:cubicBezTo>
                    <a:lnTo>
                      <a:pt x="4624" y="6884"/>
                    </a:lnTo>
                    <a:cubicBezTo>
                      <a:pt x="4710" y="6798"/>
                      <a:pt x="4645" y="6654"/>
                      <a:pt x="4530" y="6654"/>
                    </a:cubicBezTo>
                    <a:lnTo>
                      <a:pt x="4097" y="6654"/>
                    </a:lnTo>
                    <a:lnTo>
                      <a:pt x="4097" y="5752"/>
                    </a:lnTo>
                    <a:cubicBezTo>
                      <a:pt x="4097" y="5449"/>
                      <a:pt x="4256" y="5168"/>
                      <a:pt x="4523" y="5016"/>
                    </a:cubicBezTo>
                    <a:cubicBezTo>
                      <a:pt x="5345" y="4533"/>
                      <a:pt x="5857" y="3653"/>
                      <a:pt x="5857" y="2694"/>
                    </a:cubicBezTo>
                    <a:cubicBezTo>
                      <a:pt x="5857" y="1121"/>
                      <a:pt x="4567" y="0"/>
                      <a:pt x="316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8" name="Google Shape;1608;p72"/>
          <p:cNvGrpSpPr/>
          <p:nvPr/>
        </p:nvGrpSpPr>
        <p:grpSpPr>
          <a:xfrm>
            <a:off x="1168966" y="3428283"/>
            <a:ext cx="583683" cy="515041"/>
            <a:chOff x="4150855" y="3304766"/>
            <a:chExt cx="400468" cy="353373"/>
          </a:xfrm>
        </p:grpSpPr>
        <p:grpSp>
          <p:nvGrpSpPr>
            <p:cNvPr id="1609" name="Google Shape;1609;p72"/>
            <p:cNvGrpSpPr/>
            <p:nvPr/>
          </p:nvGrpSpPr>
          <p:grpSpPr>
            <a:xfrm rot="5400000">
              <a:off x="4069042" y="3402899"/>
              <a:ext cx="320732" cy="157107"/>
              <a:chOff x="2578246" y="3661125"/>
              <a:chExt cx="226794" cy="111100"/>
            </a:xfrm>
          </p:grpSpPr>
          <p:grpSp>
            <p:nvGrpSpPr>
              <p:cNvPr id="1610" name="Google Shape;1610;p72"/>
              <p:cNvGrpSpPr/>
              <p:nvPr/>
            </p:nvGrpSpPr>
            <p:grpSpPr>
              <a:xfrm>
                <a:off x="2610652" y="3685297"/>
                <a:ext cx="194387" cy="60778"/>
                <a:chOff x="2610652" y="3685297"/>
                <a:chExt cx="194387" cy="60778"/>
              </a:xfrm>
            </p:grpSpPr>
            <p:sp>
              <p:nvSpPr>
                <p:cNvPr id="1611" name="Google Shape;1611;p72"/>
                <p:cNvSpPr/>
                <p:nvPr/>
              </p:nvSpPr>
              <p:spPr>
                <a:xfrm>
                  <a:off x="2682590" y="3685297"/>
                  <a:ext cx="122450" cy="60775"/>
                </a:xfrm>
                <a:custGeom>
                  <a:rect b="b" l="l" r="r" t="t"/>
                  <a:pathLst>
                    <a:path extrusionOk="0" h="2431" w="4898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72"/>
                <p:cNvSpPr/>
                <p:nvPr/>
              </p:nvSpPr>
              <p:spPr>
                <a:xfrm>
                  <a:off x="2610652" y="3685300"/>
                  <a:ext cx="111270" cy="60775"/>
                </a:xfrm>
                <a:custGeom>
                  <a:rect b="b" l="l" r="r" t="t"/>
                  <a:pathLst>
                    <a:path extrusionOk="0" h="2431" w="4898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3" name="Google Shape;1613;p72"/>
              <p:cNvGrpSpPr/>
              <p:nvPr/>
            </p:nvGrpSpPr>
            <p:grpSpPr>
              <a:xfrm>
                <a:off x="2578246" y="3661125"/>
                <a:ext cx="128225" cy="111100"/>
                <a:chOff x="2578246" y="3661125"/>
                <a:chExt cx="128225" cy="111100"/>
              </a:xfrm>
            </p:grpSpPr>
            <p:sp>
              <p:nvSpPr>
                <p:cNvPr id="1614" name="Google Shape;1614;p72"/>
                <p:cNvSpPr/>
                <p:nvPr/>
              </p:nvSpPr>
              <p:spPr>
                <a:xfrm>
                  <a:off x="2578246" y="3661125"/>
                  <a:ext cx="128225" cy="111100"/>
                </a:xfrm>
                <a:custGeom>
                  <a:rect b="b" l="l" r="r" t="t"/>
                  <a:pathLst>
                    <a:path extrusionOk="0" h="4444" w="5129">
                      <a:moveTo>
                        <a:pt x="1277" y="1"/>
                      </a:moveTo>
                      <a:lnTo>
                        <a:pt x="0" y="2222"/>
                      </a:lnTo>
                      <a:lnTo>
                        <a:pt x="1277" y="4444"/>
                      </a:lnTo>
                      <a:lnTo>
                        <a:pt x="3845" y="4444"/>
                      </a:lnTo>
                      <a:lnTo>
                        <a:pt x="5128" y="2222"/>
                      </a:lnTo>
                      <a:lnTo>
                        <a:pt x="3845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15" name="Google Shape;1615;p72"/>
                <p:cNvGrpSpPr/>
                <p:nvPr/>
              </p:nvGrpSpPr>
              <p:grpSpPr>
                <a:xfrm>
                  <a:off x="2596850" y="3677550"/>
                  <a:ext cx="102450" cy="94675"/>
                  <a:chOff x="2596850" y="3677550"/>
                  <a:chExt cx="102450" cy="94675"/>
                </a:xfrm>
              </p:grpSpPr>
              <p:sp>
                <p:nvSpPr>
                  <p:cNvPr id="1616" name="Google Shape;1616;p72"/>
                  <p:cNvSpPr/>
                  <p:nvPr/>
                </p:nvSpPr>
                <p:spPr>
                  <a:xfrm>
                    <a:off x="2596850" y="3677550"/>
                    <a:ext cx="90350" cy="78275"/>
                  </a:xfrm>
                  <a:custGeom>
                    <a:rect b="b" l="l" r="r" t="t"/>
                    <a:pathLst>
                      <a:path extrusionOk="0" h="3131" w="3614">
                        <a:moveTo>
                          <a:pt x="909" y="0"/>
                        </a:moveTo>
                        <a:lnTo>
                          <a:pt x="0" y="1565"/>
                        </a:lnTo>
                        <a:lnTo>
                          <a:pt x="909" y="3130"/>
                        </a:lnTo>
                        <a:lnTo>
                          <a:pt x="2712" y="3130"/>
                        </a:lnTo>
                        <a:lnTo>
                          <a:pt x="3614" y="1565"/>
                        </a:lnTo>
                        <a:lnTo>
                          <a:pt x="27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7" name="Google Shape;1617;p72"/>
                  <p:cNvSpPr/>
                  <p:nvPr/>
                </p:nvSpPr>
                <p:spPr>
                  <a:xfrm>
                    <a:off x="2619575" y="3716675"/>
                    <a:ext cx="79725" cy="55550"/>
                  </a:xfrm>
                  <a:custGeom>
                    <a:rect b="b" l="l" r="r" t="t"/>
                    <a:pathLst>
                      <a:path extrusionOk="0" h="2222" w="3189">
                        <a:moveTo>
                          <a:pt x="2705" y="0"/>
                        </a:moveTo>
                        <a:lnTo>
                          <a:pt x="1803" y="1565"/>
                        </a:lnTo>
                        <a:lnTo>
                          <a:pt x="0" y="1565"/>
                        </a:lnTo>
                        <a:lnTo>
                          <a:pt x="657" y="2222"/>
                        </a:lnTo>
                        <a:lnTo>
                          <a:pt x="2186" y="2222"/>
                        </a:lnTo>
                        <a:lnTo>
                          <a:pt x="3188" y="483"/>
                        </a:lnTo>
                        <a:lnTo>
                          <a:pt x="2705" y="0"/>
                        </a:lnTo>
                        <a:close/>
                      </a:path>
                    </a:pathLst>
                  </a:custGeom>
                  <a:solidFill>
                    <a:srgbClr val="37495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1618" name="Google Shape;1618;p72"/>
            <p:cNvGrpSpPr/>
            <p:nvPr/>
          </p:nvGrpSpPr>
          <p:grpSpPr>
            <a:xfrm rot="5400000">
              <a:off x="4302139" y="3408954"/>
              <a:ext cx="353373" cy="144996"/>
              <a:chOff x="5075685" y="2271925"/>
              <a:chExt cx="492712" cy="202254"/>
            </a:xfrm>
          </p:grpSpPr>
          <p:sp>
            <p:nvSpPr>
              <p:cNvPr id="1619" name="Google Shape;1619;p72"/>
              <p:cNvSpPr/>
              <p:nvPr/>
            </p:nvSpPr>
            <p:spPr>
              <a:xfrm>
                <a:off x="5123284" y="2299433"/>
                <a:ext cx="147586" cy="147624"/>
              </a:xfrm>
              <a:custGeom>
                <a:rect b="b" l="l" r="r" t="t"/>
                <a:pathLst>
                  <a:path extrusionOk="0" h="3821" w="3820">
                    <a:moveTo>
                      <a:pt x="1910" y="1"/>
                    </a:moveTo>
                    <a:cubicBezTo>
                      <a:pt x="863" y="1"/>
                      <a:pt x="0" y="851"/>
                      <a:pt x="0" y="1911"/>
                    </a:cubicBezTo>
                    <a:cubicBezTo>
                      <a:pt x="0" y="2958"/>
                      <a:pt x="863" y="3821"/>
                      <a:pt x="1910" y="3821"/>
                    </a:cubicBezTo>
                    <a:cubicBezTo>
                      <a:pt x="2970" y="3821"/>
                      <a:pt x="3820" y="2958"/>
                      <a:pt x="3820" y="1911"/>
                    </a:cubicBezTo>
                    <a:cubicBezTo>
                      <a:pt x="3820" y="851"/>
                      <a:pt x="2970" y="1"/>
                      <a:pt x="19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72"/>
              <p:cNvSpPr/>
              <p:nvPr/>
            </p:nvSpPr>
            <p:spPr>
              <a:xfrm>
                <a:off x="5075685" y="2271925"/>
                <a:ext cx="492712" cy="202254"/>
              </a:xfrm>
              <a:custGeom>
                <a:rect b="b" l="l" r="r" t="t"/>
                <a:pathLst>
                  <a:path extrusionOk="0" h="5235" w="12753">
                    <a:moveTo>
                      <a:pt x="3157" y="713"/>
                    </a:moveTo>
                    <a:cubicBezTo>
                      <a:pt x="4848" y="713"/>
                      <a:pt x="5689" y="2762"/>
                      <a:pt x="4497" y="3966"/>
                    </a:cubicBezTo>
                    <a:cubicBezTo>
                      <a:pt x="4107" y="4352"/>
                      <a:pt x="3629" y="4524"/>
                      <a:pt x="3159" y="4524"/>
                    </a:cubicBezTo>
                    <a:cubicBezTo>
                      <a:pt x="2176" y="4524"/>
                      <a:pt x="1232" y="3766"/>
                      <a:pt x="1232" y="2623"/>
                    </a:cubicBezTo>
                    <a:cubicBezTo>
                      <a:pt x="1245" y="1563"/>
                      <a:pt x="2095" y="713"/>
                      <a:pt x="3142" y="713"/>
                    </a:cubicBezTo>
                    <a:cubicBezTo>
                      <a:pt x="3147" y="713"/>
                      <a:pt x="3152" y="713"/>
                      <a:pt x="3157" y="713"/>
                    </a:cubicBezTo>
                    <a:close/>
                    <a:moveTo>
                      <a:pt x="3149" y="0"/>
                    </a:moveTo>
                    <a:cubicBezTo>
                      <a:pt x="2159" y="0"/>
                      <a:pt x="1184" y="555"/>
                      <a:pt x="739" y="1575"/>
                    </a:cubicBezTo>
                    <a:cubicBezTo>
                      <a:pt x="0" y="3300"/>
                      <a:pt x="1257" y="5235"/>
                      <a:pt x="3142" y="5235"/>
                    </a:cubicBezTo>
                    <a:cubicBezTo>
                      <a:pt x="3869" y="5235"/>
                      <a:pt x="4559" y="4939"/>
                      <a:pt x="5052" y="4422"/>
                    </a:cubicBezTo>
                    <a:lnTo>
                      <a:pt x="11213" y="4422"/>
                    </a:lnTo>
                    <a:lnTo>
                      <a:pt x="11213" y="5038"/>
                    </a:lnTo>
                    <a:lnTo>
                      <a:pt x="12753" y="2623"/>
                    </a:lnTo>
                    <a:lnTo>
                      <a:pt x="11200" y="208"/>
                    </a:lnTo>
                    <a:lnTo>
                      <a:pt x="11200" y="824"/>
                    </a:lnTo>
                    <a:lnTo>
                      <a:pt x="5052" y="824"/>
                    </a:lnTo>
                    <a:cubicBezTo>
                      <a:pt x="4523" y="265"/>
                      <a:pt x="3832" y="0"/>
                      <a:pt x="3149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1" name="Google Shape;1621;p72"/>
          <p:cNvGrpSpPr/>
          <p:nvPr/>
        </p:nvGrpSpPr>
        <p:grpSpPr>
          <a:xfrm>
            <a:off x="1089095" y="4015453"/>
            <a:ext cx="467479" cy="193481"/>
            <a:chOff x="4260510" y="2242993"/>
            <a:chExt cx="628501" cy="260125"/>
          </a:xfrm>
        </p:grpSpPr>
        <p:grpSp>
          <p:nvGrpSpPr>
            <p:cNvPr id="1622" name="Google Shape;1622;p7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623" name="Google Shape;1623;p7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rect b="b" l="l" r="r" t="t"/>
                <a:pathLst>
                  <a:path extrusionOk="0" h="6291" w="8976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1624" name="Google Shape;1624;p7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rect b="b" l="l" r="r" t="t"/>
                <a:pathLst>
                  <a:path extrusionOk="0" h="6291" w="6841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7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rect b="b" l="l" r="r" t="t"/>
                <a:pathLst>
                  <a:path extrusionOk="0" h="6834" w="14025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</p:sp>
        </p:grpSp>
        <p:sp>
          <p:nvSpPr>
            <p:cNvPr id="1626" name="Google Shape;1626;p72"/>
            <p:cNvSpPr/>
            <p:nvPr/>
          </p:nvSpPr>
          <p:spPr>
            <a:xfrm>
              <a:off x="4415277" y="2242993"/>
              <a:ext cx="273691" cy="260125"/>
            </a:xfrm>
            <a:custGeom>
              <a:rect b="b" l="l" r="r" t="t"/>
              <a:pathLst>
                <a:path extrusionOk="0" h="9491" w="9986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2"/>
            <p:cNvSpPr/>
            <p:nvPr/>
          </p:nvSpPr>
          <p:spPr>
            <a:xfrm>
              <a:off x="4435394" y="2263055"/>
              <a:ext cx="229044" cy="220274"/>
            </a:xfrm>
            <a:custGeom>
              <a:rect b="b" l="l" r="r" t="t"/>
              <a:pathLst>
                <a:path extrusionOk="0" h="8037" w="8357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2"/>
            <p:cNvSpPr/>
            <p:nvPr/>
          </p:nvSpPr>
          <p:spPr>
            <a:xfrm>
              <a:off x="4480999" y="2312908"/>
              <a:ext cx="129007" cy="120182"/>
            </a:xfrm>
            <a:custGeom>
              <a:rect b="b" l="l" r="r" t="t"/>
              <a:pathLst>
                <a:path extrusionOk="0" h="4385" w="4707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9" name="Google Shape;1629;p72"/>
          <p:cNvGrpSpPr/>
          <p:nvPr/>
        </p:nvGrpSpPr>
        <p:grpSpPr>
          <a:xfrm>
            <a:off x="1095178" y="1191975"/>
            <a:ext cx="730923" cy="195694"/>
            <a:chOff x="3099239" y="3615343"/>
            <a:chExt cx="689745" cy="184687"/>
          </a:xfrm>
        </p:grpSpPr>
        <p:sp>
          <p:nvSpPr>
            <p:cNvPr id="1630" name="Google Shape;1630;p72"/>
            <p:cNvSpPr/>
            <p:nvPr/>
          </p:nvSpPr>
          <p:spPr>
            <a:xfrm>
              <a:off x="3327296" y="3788725"/>
              <a:ext cx="22611" cy="11305"/>
            </a:xfrm>
            <a:custGeom>
              <a:rect b="b" l="l" r="r" t="t"/>
              <a:pathLst>
                <a:path extrusionOk="0" h="586" w="1172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2"/>
            <p:cNvSpPr/>
            <p:nvPr/>
          </p:nvSpPr>
          <p:spPr>
            <a:xfrm>
              <a:off x="3213258" y="3626629"/>
              <a:ext cx="575727" cy="162115"/>
            </a:xfrm>
            <a:custGeom>
              <a:rect b="b" l="l" r="r" t="t"/>
              <a:pathLst>
                <a:path extrusionOk="0" h="8403" w="29842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2"/>
            <p:cNvSpPr/>
            <p:nvPr/>
          </p:nvSpPr>
          <p:spPr>
            <a:xfrm>
              <a:off x="3165220" y="3626629"/>
              <a:ext cx="165202" cy="162115"/>
            </a:xfrm>
            <a:custGeom>
              <a:rect b="b" l="l" r="r" t="t"/>
              <a:pathLst>
                <a:path extrusionOk="0" h="8403" w="8563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2"/>
            <p:cNvSpPr/>
            <p:nvPr/>
          </p:nvSpPr>
          <p:spPr>
            <a:xfrm>
              <a:off x="3099239" y="3615343"/>
              <a:ext cx="239381" cy="184687"/>
            </a:xfrm>
            <a:custGeom>
              <a:rect b="b" l="l" r="r" t="t"/>
              <a:pathLst>
                <a:path extrusionOk="0" h="9573" w="12408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4" name="Google Shape;1634;p72"/>
          <p:cNvGrpSpPr/>
          <p:nvPr/>
        </p:nvGrpSpPr>
        <p:grpSpPr>
          <a:xfrm flipH="1" rot="10800000">
            <a:off x="1082425" y="2006226"/>
            <a:ext cx="756740" cy="126985"/>
            <a:chOff x="1154425" y="3251263"/>
            <a:chExt cx="695150" cy="116650"/>
          </a:xfrm>
        </p:grpSpPr>
        <p:sp>
          <p:nvSpPr>
            <p:cNvPr id="1635" name="Google Shape;1635;p72"/>
            <p:cNvSpPr/>
            <p:nvPr/>
          </p:nvSpPr>
          <p:spPr>
            <a:xfrm>
              <a:off x="1156700" y="3253563"/>
              <a:ext cx="86925" cy="112075"/>
            </a:xfrm>
            <a:custGeom>
              <a:rect b="b" l="l" r="r" t="t"/>
              <a:pathLst>
                <a:path extrusionOk="0" h="4483" w="3477">
                  <a:moveTo>
                    <a:pt x="1671" y="1551"/>
                  </a:moveTo>
                  <a:cubicBezTo>
                    <a:pt x="2013" y="1551"/>
                    <a:pt x="2333" y="1856"/>
                    <a:pt x="2333" y="2241"/>
                  </a:cubicBezTo>
                  <a:lnTo>
                    <a:pt x="2287" y="2241"/>
                  </a:lnTo>
                  <a:cubicBezTo>
                    <a:pt x="2287" y="2673"/>
                    <a:pt x="1933" y="2960"/>
                    <a:pt x="1577" y="2960"/>
                  </a:cubicBezTo>
                  <a:cubicBezTo>
                    <a:pt x="1405" y="2960"/>
                    <a:pt x="1232" y="2893"/>
                    <a:pt x="1098" y="2744"/>
                  </a:cubicBezTo>
                  <a:cubicBezTo>
                    <a:pt x="641" y="2287"/>
                    <a:pt x="961" y="1555"/>
                    <a:pt x="1601" y="1555"/>
                  </a:cubicBezTo>
                  <a:cubicBezTo>
                    <a:pt x="1625" y="1552"/>
                    <a:pt x="1648" y="1551"/>
                    <a:pt x="1671" y="1551"/>
                  </a:cubicBezTo>
                  <a:close/>
                  <a:moveTo>
                    <a:pt x="1510" y="0"/>
                  </a:moveTo>
                  <a:cubicBezTo>
                    <a:pt x="687" y="0"/>
                    <a:pt x="1" y="686"/>
                    <a:pt x="1" y="1510"/>
                  </a:cubicBezTo>
                  <a:lnTo>
                    <a:pt x="1" y="3019"/>
                  </a:lnTo>
                  <a:cubicBezTo>
                    <a:pt x="1" y="3842"/>
                    <a:pt x="687" y="4482"/>
                    <a:pt x="1510" y="4482"/>
                  </a:cubicBezTo>
                  <a:lnTo>
                    <a:pt x="3476" y="4482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2"/>
            <p:cNvSpPr/>
            <p:nvPr/>
          </p:nvSpPr>
          <p:spPr>
            <a:xfrm>
              <a:off x="1356775" y="3253563"/>
              <a:ext cx="490525" cy="112075"/>
            </a:xfrm>
            <a:custGeom>
              <a:rect b="b" l="l" r="r" t="t"/>
              <a:pathLst>
                <a:path extrusionOk="0" h="4483" w="19621">
                  <a:moveTo>
                    <a:pt x="1" y="0"/>
                  </a:moveTo>
                  <a:lnTo>
                    <a:pt x="1" y="4482"/>
                  </a:lnTo>
                  <a:lnTo>
                    <a:pt x="18157" y="4482"/>
                  </a:lnTo>
                  <a:cubicBezTo>
                    <a:pt x="18980" y="4482"/>
                    <a:pt x="19620" y="3842"/>
                    <a:pt x="19620" y="3019"/>
                  </a:cubicBezTo>
                  <a:lnTo>
                    <a:pt x="19620" y="1510"/>
                  </a:lnTo>
                  <a:cubicBezTo>
                    <a:pt x="19620" y="686"/>
                    <a:pt x="18980" y="0"/>
                    <a:pt x="181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2"/>
            <p:cNvSpPr/>
            <p:nvPr/>
          </p:nvSpPr>
          <p:spPr>
            <a:xfrm>
              <a:off x="1356775" y="3251263"/>
              <a:ext cx="492800" cy="116650"/>
            </a:xfrm>
            <a:custGeom>
              <a:rect b="b" l="l" r="r" t="t"/>
              <a:pathLst>
                <a:path extrusionOk="0" h="4666" w="19712">
                  <a:moveTo>
                    <a:pt x="1" y="1"/>
                  </a:moveTo>
                  <a:lnTo>
                    <a:pt x="1" y="92"/>
                  </a:lnTo>
                  <a:lnTo>
                    <a:pt x="18157" y="92"/>
                  </a:lnTo>
                  <a:cubicBezTo>
                    <a:pt x="18980" y="92"/>
                    <a:pt x="19620" y="778"/>
                    <a:pt x="19620" y="1602"/>
                  </a:cubicBezTo>
                  <a:lnTo>
                    <a:pt x="19620" y="3111"/>
                  </a:lnTo>
                  <a:cubicBezTo>
                    <a:pt x="19620" y="3934"/>
                    <a:pt x="18980" y="4574"/>
                    <a:pt x="18157" y="4574"/>
                  </a:cubicBezTo>
                  <a:lnTo>
                    <a:pt x="1" y="4574"/>
                  </a:lnTo>
                  <a:lnTo>
                    <a:pt x="1" y="4666"/>
                  </a:lnTo>
                  <a:lnTo>
                    <a:pt x="18157" y="4666"/>
                  </a:lnTo>
                  <a:cubicBezTo>
                    <a:pt x="18980" y="4666"/>
                    <a:pt x="19712" y="3934"/>
                    <a:pt x="19712" y="3111"/>
                  </a:cubicBezTo>
                  <a:lnTo>
                    <a:pt x="19712" y="1602"/>
                  </a:lnTo>
                  <a:cubicBezTo>
                    <a:pt x="19712" y="733"/>
                    <a:pt x="18980" y="1"/>
                    <a:pt x="18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2"/>
            <p:cNvSpPr/>
            <p:nvPr/>
          </p:nvSpPr>
          <p:spPr>
            <a:xfrm>
              <a:off x="1179575" y="3292438"/>
              <a:ext cx="41175" cy="35125"/>
            </a:xfrm>
            <a:custGeom>
              <a:rect b="b" l="l" r="r" t="t"/>
              <a:pathLst>
                <a:path extrusionOk="0" h="1405" w="1647">
                  <a:moveTo>
                    <a:pt x="624" y="87"/>
                  </a:moveTo>
                  <a:cubicBezTo>
                    <a:pt x="645" y="87"/>
                    <a:pt x="666" y="89"/>
                    <a:pt x="686" y="92"/>
                  </a:cubicBezTo>
                  <a:cubicBezTo>
                    <a:pt x="1235" y="92"/>
                    <a:pt x="1509" y="732"/>
                    <a:pt x="1144" y="1144"/>
                  </a:cubicBezTo>
                  <a:cubicBezTo>
                    <a:pt x="1014" y="1259"/>
                    <a:pt x="863" y="1310"/>
                    <a:pt x="715" y="1310"/>
                  </a:cubicBezTo>
                  <a:cubicBezTo>
                    <a:pt x="393" y="1310"/>
                    <a:pt x="92" y="1063"/>
                    <a:pt x="92" y="686"/>
                  </a:cubicBezTo>
                  <a:cubicBezTo>
                    <a:pt x="49" y="387"/>
                    <a:pt x="326" y="87"/>
                    <a:pt x="624" y="87"/>
                  </a:cubicBezTo>
                  <a:close/>
                  <a:moveTo>
                    <a:pt x="686" y="0"/>
                  </a:moveTo>
                  <a:cubicBezTo>
                    <a:pt x="320" y="0"/>
                    <a:pt x="0" y="321"/>
                    <a:pt x="0" y="686"/>
                  </a:cubicBezTo>
                  <a:cubicBezTo>
                    <a:pt x="0" y="1118"/>
                    <a:pt x="333" y="1405"/>
                    <a:pt x="691" y="1405"/>
                  </a:cubicBezTo>
                  <a:cubicBezTo>
                    <a:pt x="863" y="1405"/>
                    <a:pt x="1041" y="1338"/>
                    <a:pt x="1189" y="1189"/>
                  </a:cubicBezTo>
                  <a:cubicBezTo>
                    <a:pt x="1647" y="732"/>
                    <a:pt x="1327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2"/>
            <p:cNvSpPr/>
            <p:nvPr/>
          </p:nvSpPr>
          <p:spPr>
            <a:xfrm>
              <a:off x="1154425" y="3251263"/>
              <a:ext cx="89200" cy="116650"/>
            </a:xfrm>
            <a:custGeom>
              <a:rect b="b" l="l" r="r" t="t"/>
              <a:pathLst>
                <a:path extrusionOk="0" h="4666" w="3568">
                  <a:moveTo>
                    <a:pt x="1601" y="1"/>
                  </a:moveTo>
                  <a:cubicBezTo>
                    <a:pt x="732" y="1"/>
                    <a:pt x="0" y="733"/>
                    <a:pt x="0" y="1602"/>
                  </a:cubicBezTo>
                  <a:lnTo>
                    <a:pt x="0" y="3111"/>
                  </a:lnTo>
                  <a:cubicBezTo>
                    <a:pt x="0" y="3934"/>
                    <a:pt x="732" y="4666"/>
                    <a:pt x="1601" y="4666"/>
                  </a:cubicBezTo>
                  <a:lnTo>
                    <a:pt x="3567" y="4666"/>
                  </a:lnTo>
                  <a:lnTo>
                    <a:pt x="3567" y="4574"/>
                  </a:lnTo>
                  <a:lnTo>
                    <a:pt x="1601" y="4574"/>
                  </a:lnTo>
                  <a:cubicBezTo>
                    <a:pt x="778" y="4574"/>
                    <a:pt x="92" y="3934"/>
                    <a:pt x="92" y="3111"/>
                  </a:cubicBezTo>
                  <a:lnTo>
                    <a:pt x="92" y="1602"/>
                  </a:lnTo>
                  <a:cubicBezTo>
                    <a:pt x="92" y="778"/>
                    <a:pt x="778" y="92"/>
                    <a:pt x="1601" y="92"/>
                  </a:cubicBezTo>
                  <a:lnTo>
                    <a:pt x="3567" y="92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2"/>
            <p:cNvSpPr/>
            <p:nvPr/>
          </p:nvSpPr>
          <p:spPr>
            <a:xfrm>
              <a:off x="1243600" y="3251263"/>
              <a:ext cx="113200" cy="116650"/>
            </a:xfrm>
            <a:custGeom>
              <a:rect b="b" l="l" r="r" t="t"/>
              <a:pathLst>
                <a:path extrusionOk="0" h="4666" w="4528">
                  <a:moveTo>
                    <a:pt x="0" y="1"/>
                  </a:moveTo>
                  <a:lnTo>
                    <a:pt x="0" y="92"/>
                  </a:lnTo>
                  <a:lnTo>
                    <a:pt x="0" y="4574"/>
                  </a:lnTo>
                  <a:lnTo>
                    <a:pt x="0" y="4666"/>
                  </a:lnTo>
                  <a:lnTo>
                    <a:pt x="4528" y="4666"/>
                  </a:lnTo>
                  <a:lnTo>
                    <a:pt x="4528" y="4574"/>
                  </a:lnTo>
                  <a:lnTo>
                    <a:pt x="4528" y="92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72"/>
          <p:cNvGrpSpPr/>
          <p:nvPr/>
        </p:nvGrpSpPr>
        <p:grpSpPr>
          <a:xfrm>
            <a:off x="1088895" y="1460316"/>
            <a:ext cx="743825" cy="172498"/>
            <a:chOff x="4100207" y="2107304"/>
            <a:chExt cx="510343" cy="118352"/>
          </a:xfrm>
        </p:grpSpPr>
        <p:sp>
          <p:nvSpPr>
            <p:cNvPr id="1642" name="Google Shape;1642;p72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2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rect b="b" l="l" r="r" t="t"/>
              <a:pathLst>
                <a:path extrusionOk="0" h="5123" w="9834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44" name="Google Shape;1644;p72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5" name="Google Shape;1645;p72"/>
          <p:cNvGrpSpPr/>
          <p:nvPr/>
        </p:nvGrpSpPr>
        <p:grpSpPr>
          <a:xfrm>
            <a:off x="2032740" y="1528975"/>
            <a:ext cx="623064" cy="406130"/>
            <a:chOff x="2525450" y="2505350"/>
            <a:chExt cx="373450" cy="243425"/>
          </a:xfrm>
        </p:grpSpPr>
        <p:grpSp>
          <p:nvGrpSpPr>
            <p:cNvPr id="1646" name="Google Shape;1646;p72"/>
            <p:cNvGrpSpPr/>
            <p:nvPr/>
          </p:nvGrpSpPr>
          <p:grpSpPr>
            <a:xfrm>
              <a:off x="2525450" y="2505350"/>
              <a:ext cx="373450" cy="107475"/>
              <a:chOff x="2525450" y="2505350"/>
              <a:chExt cx="373450" cy="107475"/>
            </a:xfrm>
          </p:grpSpPr>
          <p:sp>
            <p:nvSpPr>
              <p:cNvPr id="1647" name="Google Shape;1647;p72"/>
              <p:cNvSpPr/>
              <p:nvPr/>
            </p:nvSpPr>
            <p:spPr>
              <a:xfrm>
                <a:off x="2562225" y="2505350"/>
                <a:ext cx="51950" cy="107475"/>
              </a:xfrm>
              <a:custGeom>
                <a:rect b="b" l="l" r="r" t="t"/>
                <a:pathLst>
                  <a:path extrusionOk="0" h="4299" w="2078">
                    <a:moveTo>
                      <a:pt x="2078" y="0"/>
                    </a:moveTo>
                    <a:lnTo>
                      <a:pt x="1" y="2106"/>
                    </a:lnTo>
                    <a:lnTo>
                      <a:pt x="1" y="4299"/>
                    </a:lnTo>
                    <a:lnTo>
                      <a:pt x="2078" y="324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72"/>
              <p:cNvSpPr/>
              <p:nvPr/>
            </p:nvSpPr>
            <p:spPr>
              <a:xfrm>
                <a:off x="2525450" y="2558000"/>
                <a:ext cx="36800" cy="54825"/>
              </a:xfrm>
              <a:custGeom>
                <a:rect b="b" l="l" r="r" t="t"/>
                <a:pathLst>
                  <a:path extrusionOk="0" h="2193" w="1472">
                    <a:moveTo>
                      <a:pt x="0" y="0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72"/>
              <p:cNvSpPr/>
              <p:nvPr/>
            </p:nvSpPr>
            <p:spPr>
              <a:xfrm>
                <a:off x="2614150" y="2505350"/>
                <a:ext cx="284750" cy="81150"/>
              </a:xfrm>
              <a:custGeom>
                <a:rect b="b" l="l" r="r" t="t"/>
                <a:pathLst>
                  <a:path extrusionOk="0" h="3246" w="1139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72"/>
            <p:cNvGrpSpPr/>
            <p:nvPr/>
          </p:nvGrpSpPr>
          <p:grpSpPr>
            <a:xfrm>
              <a:off x="2525450" y="2586475"/>
              <a:ext cx="373450" cy="81175"/>
              <a:chOff x="2525450" y="2586475"/>
              <a:chExt cx="373450" cy="81175"/>
            </a:xfrm>
          </p:grpSpPr>
          <p:sp>
            <p:nvSpPr>
              <p:cNvPr id="1651" name="Google Shape;1651;p72"/>
              <p:cNvSpPr/>
              <p:nvPr/>
            </p:nvSpPr>
            <p:spPr>
              <a:xfrm>
                <a:off x="2562225" y="2586475"/>
                <a:ext cx="51950" cy="81175"/>
              </a:xfrm>
              <a:custGeom>
                <a:rect b="b" l="l" r="r" t="t"/>
                <a:pathLst>
                  <a:path extrusionOk="0" h="3247" w="2078">
                    <a:moveTo>
                      <a:pt x="2078" y="1"/>
                    </a:moveTo>
                    <a:lnTo>
                      <a:pt x="1" y="1054"/>
                    </a:lnTo>
                    <a:lnTo>
                      <a:pt x="1" y="3246"/>
                    </a:lnTo>
                    <a:lnTo>
                      <a:pt x="2078" y="3246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72"/>
              <p:cNvSpPr/>
              <p:nvPr/>
            </p:nvSpPr>
            <p:spPr>
              <a:xfrm>
                <a:off x="2525450" y="2612800"/>
                <a:ext cx="36800" cy="54850"/>
              </a:xfrm>
              <a:custGeom>
                <a:rect b="b" l="l" r="r" t="t"/>
                <a:pathLst>
                  <a:path extrusionOk="0" h="2194" w="1472">
                    <a:moveTo>
                      <a:pt x="0" y="1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72"/>
              <p:cNvSpPr/>
              <p:nvPr/>
            </p:nvSpPr>
            <p:spPr>
              <a:xfrm>
                <a:off x="2614150" y="2586475"/>
                <a:ext cx="284750" cy="81175"/>
              </a:xfrm>
              <a:custGeom>
                <a:rect b="b" l="l" r="r" t="t"/>
                <a:pathLst>
                  <a:path extrusionOk="0" h="3247" w="11390">
                    <a:moveTo>
                      <a:pt x="1" y="1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4"/>
                    </a:lnTo>
                    <a:lnTo>
                      <a:pt x="9824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4" name="Google Shape;1654;p72"/>
            <p:cNvGrpSpPr/>
            <p:nvPr/>
          </p:nvGrpSpPr>
          <p:grpSpPr>
            <a:xfrm>
              <a:off x="2525450" y="2667625"/>
              <a:ext cx="373450" cy="81150"/>
              <a:chOff x="2525450" y="2667625"/>
              <a:chExt cx="373450" cy="81150"/>
            </a:xfrm>
          </p:grpSpPr>
          <p:sp>
            <p:nvSpPr>
              <p:cNvPr id="1655" name="Google Shape;1655;p72"/>
              <p:cNvSpPr/>
              <p:nvPr/>
            </p:nvSpPr>
            <p:spPr>
              <a:xfrm>
                <a:off x="2525450" y="2667625"/>
                <a:ext cx="36800" cy="81150"/>
              </a:xfrm>
              <a:custGeom>
                <a:rect b="b" l="l" r="r" t="t"/>
                <a:pathLst>
                  <a:path extrusionOk="0" h="3246" w="1472">
                    <a:moveTo>
                      <a:pt x="0" y="0"/>
                    </a:moveTo>
                    <a:lnTo>
                      <a:pt x="0" y="3246"/>
                    </a:lnTo>
                    <a:lnTo>
                      <a:pt x="1472" y="3246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72"/>
              <p:cNvSpPr/>
              <p:nvPr/>
            </p:nvSpPr>
            <p:spPr>
              <a:xfrm>
                <a:off x="2562225" y="2667625"/>
                <a:ext cx="52500" cy="81150"/>
              </a:xfrm>
              <a:custGeom>
                <a:rect b="b" l="l" r="r" t="t"/>
                <a:pathLst>
                  <a:path extrusionOk="0" h="3246" w="2100">
                    <a:moveTo>
                      <a:pt x="1" y="0"/>
                    </a:moveTo>
                    <a:lnTo>
                      <a:pt x="1" y="3246"/>
                    </a:lnTo>
                    <a:lnTo>
                      <a:pt x="2100" y="3246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72"/>
              <p:cNvSpPr/>
              <p:nvPr/>
            </p:nvSpPr>
            <p:spPr>
              <a:xfrm>
                <a:off x="2614150" y="2667625"/>
                <a:ext cx="284750" cy="81150"/>
              </a:xfrm>
              <a:custGeom>
                <a:rect b="b" l="l" r="r" t="t"/>
                <a:pathLst>
                  <a:path extrusionOk="0" h="3246" w="1139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8" name="Google Shape;1658;p72"/>
          <p:cNvGrpSpPr/>
          <p:nvPr/>
        </p:nvGrpSpPr>
        <p:grpSpPr>
          <a:xfrm>
            <a:off x="2021992" y="1229434"/>
            <a:ext cx="706335" cy="255548"/>
            <a:chOff x="2600813" y="2069700"/>
            <a:chExt cx="448638" cy="162325"/>
          </a:xfrm>
        </p:grpSpPr>
        <p:sp>
          <p:nvSpPr>
            <p:cNvPr id="1659" name="Google Shape;1659;p72"/>
            <p:cNvSpPr/>
            <p:nvPr/>
          </p:nvSpPr>
          <p:spPr>
            <a:xfrm>
              <a:off x="2803300" y="2069700"/>
              <a:ext cx="246150" cy="162325"/>
            </a:xfrm>
            <a:custGeom>
              <a:rect b="b" l="l" r="r" t="t"/>
              <a:pathLst>
                <a:path extrusionOk="0" h="6493" w="9846">
                  <a:moveTo>
                    <a:pt x="1" y="1"/>
                  </a:moveTo>
                  <a:lnTo>
                    <a:pt x="1" y="6492"/>
                  </a:lnTo>
                  <a:lnTo>
                    <a:pt x="9103" y="6492"/>
                  </a:lnTo>
                  <a:lnTo>
                    <a:pt x="9103" y="3066"/>
                  </a:lnTo>
                  <a:lnTo>
                    <a:pt x="9391" y="3066"/>
                  </a:lnTo>
                  <a:cubicBezTo>
                    <a:pt x="9644" y="3066"/>
                    <a:pt x="9846" y="2864"/>
                    <a:pt x="9846" y="2619"/>
                  </a:cubicBezTo>
                  <a:lnTo>
                    <a:pt x="9846" y="455"/>
                  </a:lnTo>
                  <a:cubicBezTo>
                    <a:pt x="9846" y="203"/>
                    <a:pt x="9644" y="1"/>
                    <a:pt x="93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2"/>
            <p:cNvSpPr/>
            <p:nvPr/>
          </p:nvSpPr>
          <p:spPr>
            <a:xfrm>
              <a:off x="2600813" y="2069700"/>
              <a:ext cx="246150" cy="162325"/>
            </a:xfrm>
            <a:custGeom>
              <a:rect b="b" l="l" r="r" t="t"/>
              <a:pathLst>
                <a:path extrusionOk="0" h="6493" w="9846">
                  <a:moveTo>
                    <a:pt x="0" y="1"/>
                  </a:moveTo>
                  <a:lnTo>
                    <a:pt x="0" y="6492"/>
                  </a:lnTo>
                  <a:lnTo>
                    <a:pt x="9391" y="6492"/>
                  </a:lnTo>
                  <a:cubicBezTo>
                    <a:pt x="9643" y="6492"/>
                    <a:pt x="9845" y="6290"/>
                    <a:pt x="9845" y="6045"/>
                  </a:cubicBezTo>
                  <a:lnTo>
                    <a:pt x="9845" y="3881"/>
                  </a:lnTo>
                  <a:cubicBezTo>
                    <a:pt x="9845" y="3629"/>
                    <a:pt x="9643" y="3427"/>
                    <a:pt x="9391" y="3427"/>
                  </a:cubicBezTo>
                  <a:lnTo>
                    <a:pt x="9109" y="342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1" name="Google Shape;1661;p72"/>
          <p:cNvGrpSpPr/>
          <p:nvPr/>
        </p:nvGrpSpPr>
        <p:grpSpPr>
          <a:xfrm>
            <a:off x="2675987" y="1475531"/>
            <a:ext cx="355485" cy="330727"/>
            <a:chOff x="3631100" y="1774000"/>
            <a:chExt cx="380850" cy="354325"/>
          </a:xfrm>
        </p:grpSpPr>
        <p:grpSp>
          <p:nvGrpSpPr>
            <p:cNvPr id="1662" name="Google Shape;1662;p72"/>
            <p:cNvGrpSpPr/>
            <p:nvPr/>
          </p:nvGrpSpPr>
          <p:grpSpPr>
            <a:xfrm>
              <a:off x="3750225" y="1774000"/>
              <a:ext cx="149575" cy="145525"/>
              <a:chOff x="3750225" y="1774000"/>
              <a:chExt cx="149575" cy="145525"/>
            </a:xfrm>
          </p:grpSpPr>
          <p:sp>
            <p:nvSpPr>
              <p:cNvPr id="1663" name="Google Shape;1663;p72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72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5" name="Google Shape;1665;p72"/>
            <p:cNvGrpSpPr/>
            <p:nvPr/>
          </p:nvGrpSpPr>
          <p:grpSpPr>
            <a:xfrm>
              <a:off x="3847850" y="1889150"/>
              <a:ext cx="164100" cy="145600"/>
              <a:chOff x="3847850" y="1889150"/>
              <a:chExt cx="164100" cy="145600"/>
            </a:xfrm>
          </p:grpSpPr>
          <p:sp>
            <p:nvSpPr>
              <p:cNvPr id="1666" name="Google Shape;1666;p72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72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72"/>
            <p:cNvGrpSpPr/>
            <p:nvPr/>
          </p:nvGrpSpPr>
          <p:grpSpPr>
            <a:xfrm>
              <a:off x="3631100" y="1866150"/>
              <a:ext cx="149875" cy="144800"/>
              <a:chOff x="3631100" y="1866150"/>
              <a:chExt cx="149875" cy="144800"/>
            </a:xfrm>
          </p:grpSpPr>
          <p:sp>
            <p:nvSpPr>
              <p:cNvPr id="1669" name="Google Shape;1669;p72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72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1" name="Google Shape;1671;p72"/>
            <p:cNvGrpSpPr/>
            <p:nvPr/>
          </p:nvGrpSpPr>
          <p:grpSpPr>
            <a:xfrm>
              <a:off x="3730650" y="1982800"/>
              <a:ext cx="149550" cy="145525"/>
              <a:chOff x="3730650" y="1982800"/>
              <a:chExt cx="149550" cy="145525"/>
            </a:xfrm>
          </p:grpSpPr>
          <p:sp>
            <p:nvSpPr>
              <p:cNvPr id="1672" name="Google Shape;1672;p72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72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74" name="Google Shape;1674;p72"/>
          <p:cNvGrpSpPr/>
          <p:nvPr/>
        </p:nvGrpSpPr>
        <p:grpSpPr>
          <a:xfrm rot="5400000">
            <a:off x="2116886" y="809455"/>
            <a:ext cx="215289" cy="452582"/>
            <a:chOff x="2506150" y="1152650"/>
            <a:chExt cx="230650" cy="484875"/>
          </a:xfrm>
        </p:grpSpPr>
        <p:sp>
          <p:nvSpPr>
            <p:cNvPr id="1675" name="Google Shape;1675;p72"/>
            <p:cNvSpPr/>
            <p:nvPr/>
          </p:nvSpPr>
          <p:spPr>
            <a:xfrm>
              <a:off x="2506150" y="1152650"/>
              <a:ext cx="115975" cy="484875"/>
            </a:xfrm>
            <a:custGeom>
              <a:rect b="b" l="l" r="r" t="t"/>
              <a:pathLst>
                <a:path extrusionOk="0" h="19395" w="4639">
                  <a:moveTo>
                    <a:pt x="1" y="0"/>
                  </a:moveTo>
                  <a:lnTo>
                    <a:pt x="1" y="14757"/>
                  </a:lnTo>
                  <a:cubicBezTo>
                    <a:pt x="1" y="17318"/>
                    <a:pt x="2078" y="19395"/>
                    <a:pt x="4638" y="19395"/>
                  </a:cubicBezTo>
                  <a:lnTo>
                    <a:pt x="4638" y="4645"/>
                  </a:lnTo>
                  <a:cubicBezTo>
                    <a:pt x="4638" y="2078"/>
                    <a:pt x="2561" y="0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2"/>
            <p:cNvSpPr/>
            <p:nvPr/>
          </p:nvSpPr>
          <p:spPr>
            <a:xfrm>
              <a:off x="2620825" y="1152650"/>
              <a:ext cx="115975" cy="484875"/>
            </a:xfrm>
            <a:custGeom>
              <a:rect b="b" l="l" r="r" t="t"/>
              <a:pathLst>
                <a:path extrusionOk="0" h="19395" w="4639">
                  <a:moveTo>
                    <a:pt x="4638" y="0"/>
                  </a:moveTo>
                  <a:cubicBezTo>
                    <a:pt x="2078" y="0"/>
                    <a:pt x="1" y="2078"/>
                    <a:pt x="1" y="4645"/>
                  </a:cubicBezTo>
                  <a:lnTo>
                    <a:pt x="1" y="19395"/>
                  </a:lnTo>
                  <a:cubicBezTo>
                    <a:pt x="2561" y="19395"/>
                    <a:pt x="4638" y="17318"/>
                    <a:pt x="4638" y="14757"/>
                  </a:cubicBezTo>
                  <a:lnTo>
                    <a:pt x="463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7" name="Google Shape;1677;p72"/>
          <p:cNvGrpSpPr/>
          <p:nvPr/>
        </p:nvGrpSpPr>
        <p:grpSpPr>
          <a:xfrm>
            <a:off x="6808184" y="966414"/>
            <a:ext cx="610130" cy="38431"/>
            <a:chOff x="2521850" y="1810250"/>
            <a:chExt cx="540225" cy="34025"/>
          </a:xfrm>
        </p:grpSpPr>
        <p:sp>
          <p:nvSpPr>
            <p:cNvPr id="1678" name="Google Shape;1678;p72"/>
            <p:cNvSpPr/>
            <p:nvPr/>
          </p:nvSpPr>
          <p:spPr>
            <a:xfrm>
              <a:off x="3022550" y="1810250"/>
              <a:ext cx="39525" cy="34025"/>
            </a:xfrm>
            <a:custGeom>
              <a:rect b="b" l="l" r="r" t="t"/>
              <a:pathLst>
                <a:path extrusionOk="0" h="1361" w="1581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2"/>
            <p:cNvSpPr/>
            <p:nvPr/>
          </p:nvSpPr>
          <p:spPr>
            <a:xfrm>
              <a:off x="2966850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2"/>
            <p:cNvSpPr/>
            <p:nvPr/>
          </p:nvSpPr>
          <p:spPr>
            <a:xfrm>
              <a:off x="291112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2"/>
            <p:cNvSpPr/>
            <p:nvPr/>
          </p:nvSpPr>
          <p:spPr>
            <a:xfrm>
              <a:off x="2855600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2"/>
            <p:cNvSpPr/>
            <p:nvPr/>
          </p:nvSpPr>
          <p:spPr>
            <a:xfrm>
              <a:off x="279987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2"/>
            <p:cNvSpPr/>
            <p:nvPr/>
          </p:nvSpPr>
          <p:spPr>
            <a:xfrm>
              <a:off x="2744350" y="1810250"/>
              <a:ext cx="39500" cy="34025"/>
            </a:xfrm>
            <a:custGeom>
              <a:rect b="b" l="l" r="r" t="t"/>
              <a:pathLst>
                <a:path extrusionOk="0" h="1361" w="158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2"/>
            <p:cNvSpPr/>
            <p:nvPr/>
          </p:nvSpPr>
          <p:spPr>
            <a:xfrm>
              <a:off x="268862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2"/>
            <p:cNvSpPr/>
            <p:nvPr/>
          </p:nvSpPr>
          <p:spPr>
            <a:xfrm>
              <a:off x="2632900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2"/>
            <p:cNvSpPr/>
            <p:nvPr/>
          </p:nvSpPr>
          <p:spPr>
            <a:xfrm>
              <a:off x="257737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2"/>
            <p:cNvSpPr/>
            <p:nvPr/>
          </p:nvSpPr>
          <p:spPr>
            <a:xfrm>
              <a:off x="2521850" y="1810250"/>
              <a:ext cx="39675" cy="34025"/>
            </a:xfrm>
            <a:custGeom>
              <a:rect b="b" l="l" r="r" t="t"/>
              <a:pathLst>
                <a:path extrusionOk="0" h="1361" w="1587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8" name="Google Shape;1688;p72"/>
          <p:cNvGrpSpPr/>
          <p:nvPr/>
        </p:nvGrpSpPr>
        <p:grpSpPr>
          <a:xfrm>
            <a:off x="2863397" y="1225875"/>
            <a:ext cx="623130" cy="439024"/>
            <a:chOff x="2196556" y="2995700"/>
            <a:chExt cx="636756" cy="448625"/>
          </a:xfrm>
        </p:grpSpPr>
        <p:grpSp>
          <p:nvGrpSpPr>
            <p:cNvPr id="1689" name="Google Shape;1689;p72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1690" name="Google Shape;1690;p72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rect b="b" l="l" r="r" t="t"/>
                <a:pathLst>
                  <a:path extrusionOk="0" h="6167" w="9045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72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rect b="b" l="l" r="r" t="t"/>
                <a:pathLst>
                  <a:path extrusionOk="0" h="3564" w="2785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</p:grpSp>
        <p:grpSp>
          <p:nvGrpSpPr>
            <p:cNvPr id="1692" name="Google Shape;1692;p72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1693" name="Google Shape;1693;p72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1694" name="Google Shape;1694;p72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rect b="b" l="l" r="r" t="t"/>
                  <a:pathLst>
                    <a:path extrusionOk="0" h="8706" w="748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72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rect b="b" l="l" r="r" t="t"/>
                  <a:pathLst>
                    <a:path extrusionOk="0" h="2777" w="3693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6" name="Google Shape;1696;p72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1697" name="Google Shape;1697;p72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rect b="b" l="l" r="r" t="t"/>
                  <a:pathLst>
                    <a:path extrusionOk="0" h="9435" w="6492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8" name="Google Shape;1698;p72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rect b="b" l="l" r="r" t="t"/>
                  <a:pathLst>
                    <a:path extrusionOk="0" h="3780" w="2381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9" name="Google Shape;1699;p72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1700" name="Google Shape;1700;p72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rect b="b" l="l" r="r" t="t"/>
                  <a:pathLst>
                    <a:path extrusionOk="0" h="5338" w="8857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72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rect b="b" l="l" r="r" t="t"/>
                  <a:pathLst>
                    <a:path extrusionOk="0" h="3564" w="2785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2" name="Google Shape;1702;p72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1703" name="Google Shape;1703;p72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rect b="b" l="l" r="r" t="t"/>
                  <a:pathLst>
                    <a:path extrusionOk="0" h="6167" w="9045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72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rect b="b" l="l" r="r" t="t"/>
                  <a:pathLst>
                    <a:path extrusionOk="0" h="3564" w="2785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05" name="Google Shape;1705;p72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rect b="b" l="l" r="r" t="t"/>
                <a:pathLst>
                  <a:path extrusionOk="0" h="6167" w="9045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06" name="Google Shape;1706;p72"/>
          <p:cNvGrpSpPr/>
          <p:nvPr/>
        </p:nvGrpSpPr>
        <p:grpSpPr>
          <a:xfrm>
            <a:off x="2901518" y="1717062"/>
            <a:ext cx="559226" cy="227878"/>
            <a:chOff x="5793270" y="3739034"/>
            <a:chExt cx="1174105" cy="478433"/>
          </a:xfrm>
        </p:grpSpPr>
        <p:grpSp>
          <p:nvGrpSpPr>
            <p:cNvPr id="1707" name="Google Shape;1707;p72"/>
            <p:cNvGrpSpPr/>
            <p:nvPr/>
          </p:nvGrpSpPr>
          <p:grpSpPr>
            <a:xfrm>
              <a:off x="5793269" y="3739034"/>
              <a:ext cx="368725" cy="478433"/>
              <a:chOff x="5793270" y="3739034"/>
              <a:chExt cx="368725" cy="478433"/>
            </a:xfrm>
          </p:grpSpPr>
          <p:sp>
            <p:nvSpPr>
              <p:cNvPr id="1708" name="Google Shape;1708;p72"/>
              <p:cNvSpPr/>
              <p:nvPr/>
            </p:nvSpPr>
            <p:spPr>
              <a:xfrm>
                <a:off x="6056582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72"/>
              <p:cNvSpPr/>
              <p:nvPr/>
            </p:nvSpPr>
            <p:spPr>
              <a:xfrm>
                <a:off x="5793270" y="3946398"/>
                <a:ext cx="368725" cy="105407"/>
              </a:xfrm>
              <a:custGeom>
                <a:rect b="b" l="l" r="r" t="t"/>
                <a:pathLst>
                  <a:path extrusionOk="0" h="5017" w="17550">
                    <a:moveTo>
                      <a:pt x="1253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175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72"/>
              <p:cNvSpPr/>
              <p:nvPr/>
            </p:nvSpPr>
            <p:spPr>
              <a:xfrm>
                <a:off x="5793269" y="4051782"/>
                <a:ext cx="210772" cy="165685"/>
              </a:xfrm>
              <a:custGeom>
                <a:rect b="b" l="l" r="r" t="t"/>
                <a:pathLst>
                  <a:path extrusionOk="0" h="7886" w="10032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1" name="Google Shape;1711;p72"/>
            <p:cNvGrpSpPr/>
            <p:nvPr/>
          </p:nvGrpSpPr>
          <p:grpSpPr>
            <a:xfrm>
              <a:off x="6034165" y="3739034"/>
              <a:ext cx="263339" cy="478433"/>
              <a:chOff x="6034165" y="3739034"/>
              <a:chExt cx="263339" cy="478433"/>
            </a:xfrm>
          </p:grpSpPr>
          <p:sp>
            <p:nvSpPr>
              <p:cNvPr id="1712" name="Google Shape;1712;p72"/>
              <p:cNvSpPr/>
              <p:nvPr/>
            </p:nvSpPr>
            <p:spPr>
              <a:xfrm>
                <a:off x="6034165" y="3946398"/>
                <a:ext cx="263339" cy="105407"/>
              </a:xfrm>
              <a:custGeom>
                <a:rect b="b" l="l" r="r" t="t"/>
                <a:pathLst>
                  <a:path extrusionOk="0" h="5017" w="12534">
                    <a:moveTo>
                      <a:pt x="7518" y="1"/>
                    </a:moveTo>
                    <a:lnTo>
                      <a:pt x="1" y="5016"/>
                    </a:lnTo>
                    <a:lnTo>
                      <a:pt x="10020" y="5016"/>
                    </a:lnTo>
                    <a:lnTo>
                      <a:pt x="1253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72"/>
              <p:cNvSpPr/>
              <p:nvPr/>
            </p:nvSpPr>
            <p:spPr>
              <a:xfrm>
                <a:off x="6034165" y="4051782"/>
                <a:ext cx="210772" cy="165685"/>
              </a:xfrm>
              <a:custGeom>
                <a:rect b="b" l="l" r="r" t="t"/>
                <a:pathLst>
                  <a:path extrusionOk="0" h="7886" w="10032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72"/>
              <p:cNvSpPr/>
              <p:nvPr/>
            </p:nvSpPr>
            <p:spPr>
              <a:xfrm>
                <a:off x="6192094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72"/>
            <p:cNvGrpSpPr/>
            <p:nvPr/>
          </p:nvGrpSpPr>
          <p:grpSpPr>
            <a:xfrm>
              <a:off x="6274808" y="3739034"/>
              <a:ext cx="210793" cy="478433"/>
              <a:chOff x="6274808" y="3739034"/>
              <a:chExt cx="210793" cy="478433"/>
            </a:xfrm>
          </p:grpSpPr>
          <p:sp>
            <p:nvSpPr>
              <p:cNvPr id="1716" name="Google Shape;1716;p72"/>
              <p:cNvSpPr/>
              <p:nvPr/>
            </p:nvSpPr>
            <p:spPr>
              <a:xfrm>
                <a:off x="6274808" y="3946398"/>
                <a:ext cx="210793" cy="105407"/>
              </a:xfrm>
              <a:custGeom>
                <a:rect b="b" l="l" r="r" t="t"/>
                <a:pathLst>
                  <a:path extrusionOk="0" h="5017" w="10033">
                    <a:moveTo>
                      <a:pt x="251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753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72"/>
              <p:cNvSpPr/>
              <p:nvPr/>
            </p:nvSpPr>
            <p:spPr>
              <a:xfrm>
                <a:off x="6274808" y="4051782"/>
                <a:ext cx="210793" cy="165685"/>
              </a:xfrm>
              <a:custGeom>
                <a:rect b="b" l="l" r="r" t="t"/>
                <a:pathLst>
                  <a:path extrusionOk="0" h="7886" w="10033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72"/>
              <p:cNvSpPr/>
              <p:nvPr/>
            </p:nvSpPr>
            <p:spPr>
              <a:xfrm>
                <a:off x="6327607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9" name="Google Shape;1719;p72"/>
            <p:cNvGrpSpPr/>
            <p:nvPr/>
          </p:nvGrpSpPr>
          <p:grpSpPr>
            <a:xfrm>
              <a:off x="6463133" y="3739034"/>
              <a:ext cx="263344" cy="478433"/>
              <a:chOff x="6463133" y="3739034"/>
              <a:chExt cx="263344" cy="478433"/>
            </a:xfrm>
          </p:grpSpPr>
          <p:sp>
            <p:nvSpPr>
              <p:cNvPr id="1720" name="Google Shape;1720;p72"/>
              <p:cNvSpPr/>
              <p:nvPr/>
            </p:nvSpPr>
            <p:spPr>
              <a:xfrm>
                <a:off x="6463137" y="3946398"/>
                <a:ext cx="263339" cy="105407"/>
              </a:xfrm>
              <a:custGeom>
                <a:rect b="b" l="l" r="r" t="t"/>
                <a:pathLst>
                  <a:path extrusionOk="0" h="5017" w="12534">
                    <a:moveTo>
                      <a:pt x="1" y="1"/>
                    </a:moveTo>
                    <a:lnTo>
                      <a:pt x="2503" y="5016"/>
                    </a:lnTo>
                    <a:lnTo>
                      <a:pt x="12534" y="5016"/>
                    </a:ln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72"/>
              <p:cNvSpPr/>
              <p:nvPr/>
            </p:nvSpPr>
            <p:spPr>
              <a:xfrm>
                <a:off x="6515703" y="4051782"/>
                <a:ext cx="210772" cy="165685"/>
              </a:xfrm>
              <a:custGeom>
                <a:rect b="b" l="l" r="r" t="t"/>
                <a:pathLst>
                  <a:path extrusionOk="0" h="7886" w="10032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72"/>
              <p:cNvSpPr/>
              <p:nvPr/>
            </p:nvSpPr>
            <p:spPr>
              <a:xfrm>
                <a:off x="6463133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3" name="Google Shape;1723;p72"/>
            <p:cNvGrpSpPr/>
            <p:nvPr/>
          </p:nvGrpSpPr>
          <p:grpSpPr>
            <a:xfrm>
              <a:off x="6598649" y="3739034"/>
              <a:ext cx="368726" cy="478433"/>
              <a:chOff x="6598649" y="3739034"/>
              <a:chExt cx="368726" cy="478433"/>
            </a:xfrm>
          </p:grpSpPr>
          <p:sp>
            <p:nvSpPr>
              <p:cNvPr id="1724" name="Google Shape;1724;p72"/>
              <p:cNvSpPr/>
              <p:nvPr/>
            </p:nvSpPr>
            <p:spPr>
              <a:xfrm>
                <a:off x="6598649" y="3946398"/>
                <a:ext cx="368726" cy="105407"/>
              </a:xfrm>
              <a:custGeom>
                <a:rect b="b" l="l" r="r" t="t"/>
                <a:pathLst>
                  <a:path extrusionOk="0" h="5017" w="17550">
                    <a:moveTo>
                      <a:pt x="1" y="1"/>
                    </a:moveTo>
                    <a:lnTo>
                      <a:pt x="7519" y="5016"/>
                    </a:lnTo>
                    <a:lnTo>
                      <a:pt x="17550" y="5016"/>
                    </a:lnTo>
                    <a:lnTo>
                      <a:pt x="501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72"/>
              <p:cNvSpPr/>
              <p:nvPr/>
            </p:nvSpPr>
            <p:spPr>
              <a:xfrm>
                <a:off x="6756599" y="4051782"/>
                <a:ext cx="210772" cy="165685"/>
              </a:xfrm>
              <a:custGeom>
                <a:rect b="b" l="l" r="r" t="t"/>
                <a:pathLst>
                  <a:path extrusionOk="0" h="7886" w="10032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72"/>
              <p:cNvSpPr/>
              <p:nvPr/>
            </p:nvSpPr>
            <p:spPr>
              <a:xfrm>
                <a:off x="6598659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7" name="Google Shape;1727;p72"/>
          <p:cNvGrpSpPr/>
          <p:nvPr/>
        </p:nvGrpSpPr>
        <p:grpSpPr>
          <a:xfrm>
            <a:off x="2031243" y="3779808"/>
            <a:ext cx="1453661" cy="366049"/>
            <a:chOff x="5778536" y="3183751"/>
            <a:chExt cx="1203561" cy="303071"/>
          </a:xfrm>
        </p:grpSpPr>
        <p:sp>
          <p:nvSpPr>
            <p:cNvPr id="1728" name="Google Shape;1728;p72"/>
            <p:cNvSpPr/>
            <p:nvPr/>
          </p:nvSpPr>
          <p:spPr>
            <a:xfrm>
              <a:off x="6866007" y="3457539"/>
              <a:ext cx="116090" cy="12876"/>
            </a:xfrm>
            <a:custGeom>
              <a:rect b="b" l="l" r="r" t="t"/>
              <a:pathLst>
                <a:path extrusionOk="0" h="186" w="1677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2"/>
            <p:cNvSpPr/>
            <p:nvPr/>
          </p:nvSpPr>
          <p:spPr>
            <a:xfrm>
              <a:off x="5943156" y="3457539"/>
              <a:ext cx="263609" cy="11976"/>
            </a:xfrm>
            <a:custGeom>
              <a:rect b="b" l="l" r="r" t="t"/>
              <a:pathLst>
                <a:path extrusionOk="0" h="173" w="3808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2"/>
            <p:cNvSpPr/>
            <p:nvPr/>
          </p:nvSpPr>
          <p:spPr>
            <a:xfrm>
              <a:off x="6558090" y="3457539"/>
              <a:ext cx="261947" cy="11976"/>
            </a:xfrm>
            <a:custGeom>
              <a:rect b="b" l="l" r="r" t="t"/>
              <a:pathLst>
                <a:path extrusionOk="0" h="173" w="3784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2"/>
            <p:cNvSpPr/>
            <p:nvPr/>
          </p:nvSpPr>
          <p:spPr>
            <a:xfrm>
              <a:off x="5778536" y="3457539"/>
              <a:ext cx="119482" cy="11976"/>
            </a:xfrm>
            <a:custGeom>
              <a:rect b="b" l="l" r="r" t="t"/>
              <a:pathLst>
                <a:path extrusionOk="0" h="173" w="1726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2"/>
            <p:cNvSpPr/>
            <p:nvPr/>
          </p:nvSpPr>
          <p:spPr>
            <a:xfrm>
              <a:off x="6251904" y="3457539"/>
              <a:ext cx="261047" cy="11976"/>
            </a:xfrm>
            <a:custGeom>
              <a:rect b="b" l="l" r="r" t="t"/>
              <a:pathLst>
                <a:path extrusionOk="0" h="173" w="3771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2"/>
            <p:cNvSpPr/>
            <p:nvPr/>
          </p:nvSpPr>
          <p:spPr>
            <a:xfrm>
              <a:off x="5827133" y="3187143"/>
              <a:ext cx="194522" cy="252533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2"/>
            <p:cNvSpPr/>
            <p:nvPr/>
          </p:nvSpPr>
          <p:spPr>
            <a:xfrm>
              <a:off x="6132489" y="3183751"/>
              <a:ext cx="197084" cy="255925"/>
            </a:xfrm>
            <a:custGeom>
              <a:rect b="b" l="l" r="r" t="t"/>
              <a:pathLst>
                <a:path extrusionOk="0" h="3697" w="2847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2"/>
            <p:cNvSpPr/>
            <p:nvPr/>
          </p:nvSpPr>
          <p:spPr>
            <a:xfrm>
              <a:off x="6441237" y="3187143"/>
              <a:ext cx="195145" cy="252533"/>
            </a:xfrm>
            <a:custGeom>
              <a:rect b="b" l="l" r="r" t="t"/>
              <a:pathLst>
                <a:path extrusionOk="0" h="3648" w="2819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2"/>
            <p:cNvSpPr/>
            <p:nvPr/>
          </p:nvSpPr>
          <p:spPr>
            <a:xfrm>
              <a:off x="6749154" y="3187143"/>
              <a:ext cx="194591" cy="252533"/>
            </a:xfrm>
            <a:custGeom>
              <a:rect b="b" l="l" r="r" t="t"/>
              <a:pathLst>
                <a:path extrusionOk="0" h="3648" w="2811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2"/>
            <p:cNvSpPr/>
            <p:nvPr/>
          </p:nvSpPr>
          <p:spPr>
            <a:xfrm>
              <a:off x="5904735" y="3450824"/>
              <a:ext cx="27967" cy="23813"/>
            </a:xfrm>
            <a:custGeom>
              <a:rect b="b" l="l" r="r" t="t"/>
              <a:pathLst>
                <a:path extrusionOk="0" h="344" w="404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2"/>
            <p:cNvSpPr/>
            <p:nvPr/>
          </p:nvSpPr>
          <p:spPr>
            <a:xfrm>
              <a:off x="5897051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2"/>
            <p:cNvSpPr/>
            <p:nvPr/>
          </p:nvSpPr>
          <p:spPr>
            <a:xfrm>
              <a:off x="6212929" y="3450686"/>
              <a:ext cx="28521" cy="24021"/>
            </a:xfrm>
            <a:custGeom>
              <a:rect b="b" l="l" r="r" t="t"/>
              <a:pathLst>
                <a:path extrusionOk="0" h="347" w="412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2"/>
            <p:cNvSpPr/>
            <p:nvPr/>
          </p:nvSpPr>
          <p:spPr>
            <a:xfrm>
              <a:off x="6204968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2"/>
            <p:cNvSpPr/>
            <p:nvPr/>
          </p:nvSpPr>
          <p:spPr>
            <a:xfrm>
              <a:off x="6519739" y="3450824"/>
              <a:ext cx="27967" cy="23813"/>
            </a:xfrm>
            <a:custGeom>
              <a:rect b="b" l="l" r="r" t="t"/>
              <a:pathLst>
                <a:path extrusionOk="0" h="344" w="404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2"/>
            <p:cNvSpPr/>
            <p:nvPr/>
          </p:nvSpPr>
          <p:spPr>
            <a:xfrm>
              <a:off x="6512055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2"/>
            <p:cNvSpPr/>
            <p:nvPr/>
          </p:nvSpPr>
          <p:spPr>
            <a:xfrm>
              <a:off x="6827656" y="3450824"/>
              <a:ext cx="27967" cy="23813"/>
            </a:xfrm>
            <a:custGeom>
              <a:rect b="b" l="l" r="r" t="t"/>
              <a:pathLst>
                <a:path extrusionOk="0" h="344" w="404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2"/>
            <p:cNvSpPr/>
            <p:nvPr/>
          </p:nvSpPr>
          <p:spPr>
            <a:xfrm>
              <a:off x="6819141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5" name="Google Shape;1745;p72"/>
          <p:cNvSpPr/>
          <p:nvPr/>
        </p:nvSpPr>
        <p:spPr>
          <a:xfrm rot="-5400000">
            <a:off x="3150853" y="872300"/>
            <a:ext cx="212169" cy="323633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6" name="Google Shape;1746;p72"/>
          <p:cNvGrpSpPr/>
          <p:nvPr/>
        </p:nvGrpSpPr>
        <p:grpSpPr>
          <a:xfrm rot="-5400000">
            <a:off x="2662944" y="825422"/>
            <a:ext cx="213595" cy="418866"/>
            <a:chOff x="4379261" y="3450715"/>
            <a:chExt cx="390984" cy="766732"/>
          </a:xfrm>
        </p:grpSpPr>
        <p:sp>
          <p:nvSpPr>
            <p:cNvPr id="1747" name="Google Shape;1747;p72"/>
            <p:cNvSpPr/>
            <p:nvPr/>
          </p:nvSpPr>
          <p:spPr>
            <a:xfrm>
              <a:off x="4379739" y="3450715"/>
              <a:ext cx="390506" cy="126338"/>
            </a:xfrm>
            <a:custGeom>
              <a:rect b="b" l="l" r="r" t="t"/>
              <a:pathLst>
                <a:path extrusionOk="0" h="2905" w="8988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2"/>
            <p:cNvSpPr/>
            <p:nvPr/>
          </p:nvSpPr>
          <p:spPr>
            <a:xfrm>
              <a:off x="4379261" y="3577014"/>
              <a:ext cx="390463" cy="640434"/>
            </a:xfrm>
            <a:custGeom>
              <a:rect b="b" l="l" r="r" t="t"/>
              <a:pathLst>
                <a:path extrusionOk="0" h="14726" w="8987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9" name="Google Shape;1749;p72"/>
          <p:cNvGrpSpPr/>
          <p:nvPr/>
        </p:nvGrpSpPr>
        <p:grpSpPr>
          <a:xfrm>
            <a:off x="2009589" y="2859325"/>
            <a:ext cx="1496767" cy="802469"/>
            <a:chOff x="5793258" y="2247269"/>
            <a:chExt cx="1174119" cy="629486"/>
          </a:xfrm>
        </p:grpSpPr>
        <p:sp>
          <p:nvSpPr>
            <p:cNvPr id="1750" name="Google Shape;1750;p72"/>
            <p:cNvSpPr/>
            <p:nvPr/>
          </p:nvSpPr>
          <p:spPr>
            <a:xfrm>
              <a:off x="5793258" y="2247269"/>
              <a:ext cx="243201" cy="268539"/>
            </a:xfrm>
            <a:custGeom>
              <a:rect b="b" l="l" r="r" t="t"/>
              <a:pathLst>
                <a:path extrusionOk="0" h="5225" w="4732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2"/>
            <p:cNvSpPr/>
            <p:nvPr/>
          </p:nvSpPr>
          <p:spPr>
            <a:xfrm>
              <a:off x="6248567" y="2247269"/>
              <a:ext cx="242584" cy="268539"/>
            </a:xfrm>
            <a:custGeom>
              <a:rect b="b" l="l" r="r" t="t"/>
              <a:pathLst>
                <a:path extrusionOk="0" h="5225" w="472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2"/>
            <p:cNvSpPr/>
            <p:nvPr/>
          </p:nvSpPr>
          <p:spPr>
            <a:xfrm>
              <a:off x="6016775" y="2608216"/>
              <a:ext cx="243253" cy="268539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2"/>
            <p:cNvSpPr/>
            <p:nvPr/>
          </p:nvSpPr>
          <p:spPr>
            <a:xfrm>
              <a:off x="6474653" y="2608216"/>
              <a:ext cx="243201" cy="268539"/>
            </a:xfrm>
            <a:custGeom>
              <a:rect b="b" l="l" r="r" t="t"/>
              <a:pathLst>
                <a:path extrusionOk="0" h="5225" w="4732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2"/>
            <p:cNvSpPr/>
            <p:nvPr/>
          </p:nvSpPr>
          <p:spPr>
            <a:xfrm>
              <a:off x="6703875" y="2247269"/>
              <a:ext cx="243253" cy="268539"/>
            </a:xfrm>
            <a:custGeom>
              <a:rect b="b" l="l" r="r" t="t"/>
              <a:pathLst>
                <a:path extrusionOk="0" h="5225" w="4733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2"/>
            <p:cNvSpPr/>
            <p:nvPr/>
          </p:nvSpPr>
          <p:spPr>
            <a:xfrm>
              <a:off x="5808471" y="2556590"/>
              <a:ext cx="1158906" cy="10844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2"/>
            <p:cNvSpPr/>
            <p:nvPr/>
          </p:nvSpPr>
          <p:spPr>
            <a:xfrm>
              <a:off x="5876210" y="2539861"/>
              <a:ext cx="58950" cy="50675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2"/>
            <p:cNvSpPr/>
            <p:nvPr/>
          </p:nvSpPr>
          <p:spPr>
            <a:xfrm>
              <a:off x="6104815" y="2539912"/>
              <a:ext cx="58950" cy="50624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2"/>
            <p:cNvSpPr/>
            <p:nvPr/>
          </p:nvSpPr>
          <p:spPr>
            <a:xfrm>
              <a:off x="6333420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2"/>
            <p:cNvSpPr/>
            <p:nvPr/>
          </p:nvSpPr>
          <p:spPr>
            <a:xfrm>
              <a:off x="6562642" y="2539912"/>
              <a:ext cx="58333" cy="50624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2"/>
            <p:cNvSpPr/>
            <p:nvPr/>
          </p:nvSpPr>
          <p:spPr>
            <a:xfrm>
              <a:off x="6799521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1" name="Google Shape;1761;p72"/>
          <p:cNvGrpSpPr/>
          <p:nvPr/>
        </p:nvGrpSpPr>
        <p:grpSpPr>
          <a:xfrm rot="5400000">
            <a:off x="2358460" y="1700057"/>
            <a:ext cx="799341" cy="1436131"/>
            <a:chOff x="3088670" y="1930338"/>
            <a:chExt cx="380983" cy="684491"/>
          </a:xfrm>
        </p:grpSpPr>
        <p:sp>
          <p:nvSpPr>
            <p:cNvPr id="1762" name="Google Shape;1762;p72"/>
            <p:cNvSpPr/>
            <p:nvPr/>
          </p:nvSpPr>
          <p:spPr>
            <a:xfrm>
              <a:off x="3200035" y="1938750"/>
              <a:ext cx="159427" cy="667667"/>
            </a:xfrm>
            <a:custGeom>
              <a:rect b="b" l="l" r="r" t="t"/>
              <a:pathLst>
                <a:path extrusionOk="0" h="91118" w="2175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2"/>
            <p:cNvSpPr/>
            <p:nvPr/>
          </p:nvSpPr>
          <p:spPr>
            <a:xfrm>
              <a:off x="3191453" y="1930338"/>
              <a:ext cx="176506" cy="684491"/>
            </a:xfrm>
            <a:custGeom>
              <a:rect b="b" l="l" r="r" t="t"/>
              <a:pathLst>
                <a:path extrusionOk="0" h="93414" w="2408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2"/>
            <p:cNvSpPr/>
            <p:nvPr/>
          </p:nvSpPr>
          <p:spPr>
            <a:xfrm>
              <a:off x="3195740" y="1934544"/>
              <a:ext cx="168018" cy="675999"/>
            </a:xfrm>
            <a:custGeom>
              <a:rect b="b" l="l" r="r" t="t"/>
              <a:pathLst>
                <a:path extrusionOk="0" h="92255" w="22922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2"/>
            <p:cNvSpPr/>
            <p:nvPr/>
          </p:nvSpPr>
          <p:spPr>
            <a:xfrm>
              <a:off x="3216795" y="2193083"/>
              <a:ext cx="90423" cy="76001"/>
            </a:xfrm>
            <a:custGeom>
              <a:rect b="b" l="l" r="r" t="t"/>
              <a:pathLst>
                <a:path extrusionOk="0" h="10372" w="12336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2"/>
            <p:cNvSpPr/>
            <p:nvPr/>
          </p:nvSpPr>
          <p:spPr>
            <a:xfrm>
              <a:off x="3316610" y="2217792"/>
              <a:ext cx="150177" cy="26672"/>
            </a:xfrm>
            <a:custGeom>
              <a:rect b="b" l="l" r="r" t="t"/>
              <a:pathLst>
                <a:path extrusionOk="0" h="3640" w="20488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2"/>
            <p:cNvSpPr/>
            <p:nvPr/>
          </p:nvSpPr>
          <p:spPr>
            <a:xfrm>
              <a:off x="3244021" y="2213249"/>
              <a:ext cx="55869" cy="55770"/>
            </a:xfrm>
            <a:custGeom>
              <a:rect b="b" l="l" r="r" t="t"/>
              <a:pathLst>
                <a:path extrusionOk="0" h="7611" w="7622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2"/>
            <p:cNvSpPr/>
            <p:nvPr/>
          </p:nvSpPr>
          <p:spPr>
            <a:xfrm>
              <a:off x="3234354" y="2206046"/>
              <a:ext cx="55276" cy="50369"/>
            </a:xfrm>
            <a:custGeom>
              <a:rect b="b" l="l" r="r" t="t"/>
              <a:pathLst>
                <a:path extrusionOk="0" h="6874" w="7541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2"/>
            <p:cNvSpPr/>
            <p:nvPr/>
          </p:nvSpPr>
          <p:spPr>
            <a:xfrm>
              <a:off x="3216795" y="1980642"/>
              <a:ext cx="90423" cy="76001"/>
            </a:xfrm>
            <a:custGeom>
              <a:rect b="b" l="l" r="r" t="t"/>
              <a:pathLst>
                <a:path extrusionOk="0" h="10372" w="12336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2"/>
            <p:cNvSpPr/>
            <p:nvPr/>
          </p:nvSpPr>
          <p:spPr>
            <a:xfrm>
              <a:off x="3316610" y="2005358"/>
              <a:ext cx="153043" cy="26584"/>
            </a:xfrm>
            <a:custGeom>
              <a:rect b="b" l="l" r="r" t="t"/>
              <a:pathLst>
                <a:path extrusionOk="0" h="3628" w="20879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2"/>
            <p:cNvSpPr/>
            <p:nvPr/>
          </p:nvSpPr>
          <p:spPr>
            <a:xfrm>
              <a:off x="3244021" y="2000727"/>
              <a:ext cx="55869" cy="55850"/>
            </a:xfrm>
            <a:custGeom>
              <a:rect b="b" l="l" r="r" t="t"/>
              <a:pathLst>
                <a:path extrusionOk="0" h="7622" w="7622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2"/>
            <p:cNvSpPr/>
            <p:nvPr/>
          </p:nvSpPr>
          <p:spPr>
            <a:xfrm>
              <a:off x="3234098" y="1993392"/>
              <a:ext cx="55532" cy="50552"/>
            </a:xfrm>
            <a:custGeom>
              <a:rect b="b" l="l" r="r" t="t"/>
              <a:pathLst>
                <a:path extrusionOk="0" h="6899" w="7576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2"/>
            <p:cNvSpPr/>
            <p:nvPr/>
          </p:nvSpPr>
          <p:spPr>
            <a:xfrm>
              <a:off x="3088670" y="2111564"/>
              <a:ext cx="139746" cy="26679"/>
            </a:xfrm>
            <a:custGeom>
              <a:rect b="b" l="l" r="r" t="t"/>
              <a:pathLst>
                <a:path extrusionOk="0" h="3641" w="19065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2"/>
            <p:cNvSpPr/>
            <p:nvPr/>
          </p:nvSpPr>
          <p:spPr>
            <a:xfrm>
              <a:off x="3234603" y="2086687"/>
              <a:ext cx="101301" cy="76257"/>
            </a:xfrm>
            <a:custGeom>
              <a:rect b="b" l="l" r="r" t="t"/>
              <a:pathLst>
                <a:path extrusionOk="0" h="10407" w="1382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2"/>
            <p:cNvSpPr/>
            <p:nvPr/>
          </p:nvSpPr>
          <p:spPr>
            <a:xfrm>
              <a:off x="3278765" y="2107116"/>
              <a:ext cx="55781" cy="55762"/>
            </a:xfrm>
            <a:custGeom>
              <a:rect b="b" l="l" r="r" t="t"/>
              <a:pathLst>
                <a:path extrusionOk="0" h="7610" w="761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2"/>
            <p:cNvSpPr/>
            <p:nvPr/>
          </p:nvSpPr>
          <p:spPr>
            <a:xfrm>
              <a:off x="3268754" y="2099693"/>
              <a:ext cx="54938" cy="49864"/>
            </a:xfrm>
            <a:custGeom>
              <a:rect b="b" l="l" r="r" t="t"/>
              <a:pathLst>
                <a:path extrusionOk="0" h="6805" w="7495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2"/>
            <p:cNvSpPr/>
            <p:nvPr/>
          </p:nvSpPr>
          <p:spPr>
            <a:xfrm>
              <a:off x="3088670" y="2323456"/>
              <a:ext cx="139746" cy="26716"/>
            </a:xfrm>
            <a:custGeom>
              <a:rect b="b" l="l" r="r" t="t"/>
              <a:pathLst>
                <a:path extrusionOk="0" h="3646" w="19065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2"/>
            <p:cNvSpPr/>
            <p:nvPr/>
          </p:nvSpPr>
          <p:spPr>
            <a:xfrm>
              <a:off x="3234603" y="2298535"/>
              <a:ext cx="101301" cy="76257"/>
            </a:xfrm>
            <a:custGeom>
              <a:rect b="b" l="l" r="r" t="t"/>
              <a:pathLst>
                <a:path extrusionOk="0" h="10407" w="1382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2"/>
            <p:cNvSpPr/>
            <p:nvPr/>
          </p:nvSpPr>
          <p:spPr>
            <a:xfrm>
              <a:off x="3278765" y="2318964"/>
              <a:ext cx="55781" cy="55770"/>
            </a:xfrm>
            <a:custGeom>
              <a:rect b="b" l="l" r="r" t="t"/>
              <a:pathLst>
                <a:path extrusionOk="0" h="7611" w="761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2"/>
            <p:cNvSpPr/>
            <p:nvPr/>
          </p:nvSpPr>
          <p:spPr>
            <a:xfrm>
              <a:off x="3269004" y="2311754"/>
              <a:ext cx="56287" cy="51058"/>
            </a:xfrm>
            <a:custGeom>
              <a:rect b="b" l="l" r="r" t="t"/>
              <a:pathLst>
                <a:path extrusionOk="0" h="6968" w="7679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2"/>
            <p:cNvSpPr/>
            <p:nvPr/>
          </p:nvSpPr>
          <p:spPr>
            <a:xfrm>
              <a:off x="3216780" y="2404433"/>
              <a:ext cx="90438" cy="76074"/>
            </a:xfrm>
            <a:custGeom>
              <a:rect b="b" l="l" r="r" t="t"/>
              <a:pathLst>
                <a:path extrusionOk="0" h="10382" w="12338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2"/>
            <p:cNvSpPr/>
            <p:nvPr/>
          </p:nvSpPr>
          <p:spPr>
            <a:xfrm>
              <a:off x="3316610" y="2429134"/>
              <a:ext cx="153043" cy="26672"/>
            </a:xfrm>
            <a:custGeom>
              <a:rect b="b" l="l" r="r" t="t"/>
              <a:pathLst>
                <a:path extrusionOk="0" h="3640" w="20879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2"/>
            <p:cNvSpPr/>
            <p:nvPr/>
          </p:nvSpPr>
          <p:spPr>
            <a:xfrm>
              <a:off x="3244021" y="2424598"/>
              <a:ext cx="55869" cy="55762"/>
            </a:xfrm>
            <a:custGeom>
              <a:rect b="b" l="l" r="r" t="t"/>
              <a:pathLst>
                <a:path extrusionOk="0" h="7610" w="7622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2"/>
            <p:cNvSpPr/>
            <p:nvPr/>
          </p:nvSpPr>
          <p:spPr>
            <a:xfrm>
              <a:off x="3233761" y="2417183"/>
              <a:ext cx="55869" cy="50618"/>
            </a:xfrm>
            <a:custGeom>
              <a:rect b="b" l="l" r="r" t="t"/>
              <a:pathLst>
                <a:path extrusionOk="0" h="6908" w="7622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2"/>
            <p:cNvSpPr/>
            <p:nvPr/>
          </p:nvSpPr>
          <p:spPr>
            <a:xfrm>
              <a:off x="3091763" y="2535751"/>
              <a:ext cx="136653" cy="26716"/>
            </a:xfrm>
            <a:custGeom>
              <a:rect b="b" l="l" r="r" t="t"/>
              <a:pathLst>
                <a:path extrusionOk="0" h="3646" w="18643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2"/>
            <p:cNvSpPr/>
            <p:nvPr/>
          </p:nvSpPr>
          <p:spPr>
            <a:xfrm>
              <a:off x="3234603" y="2510888"/>
              <a:ext cx="101301" cy="76184"/>
            </a:xfrm>
            <a:custGeom>
              <a:rect b="b" l="l" r="r" t="t"/>
              <a:pathLst>
                <a:path extrusionOk="0" h="10397" w="1382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2"/>
            <p:cNvSpPr/>
            <p:nvPr/>
          </p:nvSpPr>
          <p:spPr>
            <a:xfrm>
              <a:off x="3278765" y="2531237"/>
              <a:ext cx="55781" cy="55762"/>
            </a:xfrm>
            <a:custGeom>
              <a:rect b="b" l="l" r="r" t="t"/>
              <a:pathLst>
                <a:path extrusionOk="0" h="7610" w="761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2"/>
            <p:cNvSpPr/>
            <p:nvPr/>
          </p:nvSpPr>
          <p:spPr>
            <a:xfrm>
              <a:off x="3268754" y="2523843"/>
              <a:ext cx="54938" cy="49871"/>
            </a:xfrm>
            <a:custGeom>
              <a:rect b="b" l="l" r="r" t="t"/>
              <a:pathLst>
                <a:path extrusionOk="0" h="6806" w="7495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72"/>
          <p:cNvGrpSpPr/>
          <p:nvPr/>
        </p:nvGrpSpPr>
        <p:grpSpPr>
          <a:xfrm>
            <a:off x="1998305" y="4220153"/>
            <a:ext cx="1519488" cy="198289"/>
            <a:chOff x="504546" y="564561"/>
            <a:chExt cx="1627907" cy="212437"/>
          </a:xfrm>
        </p:grpSpPr>
        <p:sp>
          <p:nvSpPr>
            <p:cNvPr id="1790" name="Google Shape;1790;p72"/>
            <p:cNvSpPr/>
            <p:nvPr/>
          </p:nvSpPr>
          <p:spPr>
            <a:xfrm>
              <a:off x="1603542" y="598605"/>
              <a:ext cx="63707" cy="48096"/>
            </a:xfrm>
            <a:custGeom>
              <a:rect b="b" l="l" r="r" t="t"/>
              <a:pathLst>
                <a:path extrusionOk="0" h="5971" w="7909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1" name="Google Shape;1791;p72"/>
            <p:cNvSpPr/>
            <p:nvPr/>
          </p:nvSpPr>
          <p:spPr>
            <a:xfrm>
              <a:off x="1568946" y="683408"/>
              <a:ext cx="63280" cy="65817"/>
            </a:xfrm>
            <a:custGeom>
              <a:rect b="b" l="l" r="r" t="t"/>
              <a:pathLst>
                <a:path extrusionOk="0" h="8171" w="7856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2" name="Google Shape;1792;p72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2"/>
            <p:cNvSpPr/>
            <p:nvPr/>
          </p:nvSpPr>
          <p:spPr>
            <a:xfrm>
              <a:off x="1768082" y="649657"/>
              <a:ext cx="41773" cy="39663"/>
            </a:xfrm>
            <a:custGeom>
              <a:rect b="b" l="l" r="r" t="t"/>
              <a:pathLst>
                <a:path extrusionOk="0" h="4924" w="5186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94" name="Google Shape;1794;p72"/>
            <p:cNvSpPr/>
            <p:nvPr/>
          </p:nvSpPr>
          <p:spPr>
            <a:xfrm>
              <a:off x="1967056" y="668224"/>
              <a:ext cx="42627" cy="38044"/>
            </a:xfrm>
            <a:custGeom>
              <a:rect b="b" l="l" r="r" t="t"/>
              <a:pathLst>
                <a:path extrusionOk="0" h="1401" w="1424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2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2"/>
            <p:cNvSpPr/>
            <p:nvPr/>
          </p:nvSpPr>
          <p:spPr>
            <a:xfrm>
              <a:off x="1426340" y="640797"/>
              <a:ext cx="41773" cy="50626"/>
            </a:xfrm>
            <a:custGeom>
              <a:rect b="b" l="l" r="r" t="t"/>
              <a:pathLst>
                <a:path extrusionOk="0" h="6285" w="5186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97" name="Google Shape;1797;p72"/>
            <p:cNvSpPr/>
            <p:nvPr/>
          </p:nvSpPr>
          <p:spPr>
            <a:xfrm>
              <a:off x="574516" y="598186"/>
              <a:ext cx="64134" cy="54001"/>
            </a:xfrm>
            <a:custGeom>
              <a:rect b="b" l="l" r="r" t="t"/>
              <a:pathLst>
                <a:path extrusionOk="0" h="6704" w="7962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8" name="Google Shape;1798;p72"/>
            <p:cNvSpPr/>
            <p:nvPr/>
          </p:nvSpPr>
          <p:spPr>
            <a:xfrm>
              <a:off x="1228469" y="714629"/>
              <a:ext cx="53163" cy="27846"/>
            </a:xfrm>
            <a:custGeom>
              <a:rect b="b" l="l" r="r" t="t"/>
              <a:pathLst>
                <a:path extrusionOk="0" h="3457" w="660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9" name="Google Shape;1799;p72"/>
            <p:cNvSpPr/>
            <p:nvPr/>
          </p:nvSpPr>
          <p:spPr>
            <a:xfrm>
              <a:off x="1227212" y="705350"/>
              <a:ext cx="63011" cy="18704"/>
            </a:xfrm>
            <a:custGeom>
              <a:rect b="b" l="l" r="r" t="t"/>
              <a:pathLst>
                <a:path extrusionOk="0" h="701" w="248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2"/>
            <p:cNvSpPr/>
            <p:nvPr/>
          </p:nvSpPr>
          <p:spPr>
            <a:xfrm>
              <a:off x="918948" y="616696"/>
              <a:ext cx="64277" cy="19436"/>
            </a:xfrm>
            <a:custGeom>
              <a:rect b="b" l="l" r="r" t="t"/>
              <a:pathLst>
                <a:path extrusionOk="0" h="736" w="2515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2"/>
            <p:cNvSpPr/>
            <p:nvPr/>
          </p:nvSpPr>
          <p:spPr>
            <a:xfrm>
              <a:off x="884239" y="705656"/>
              <a:ext cx="63903" cy="18704"/>
            </a:xfrm>
            <a:custGeom>
              <a:rect b="b" l="l" r="r" t="t"/>
              <a:pathLst>
                <a:path extrusionOk="0" h="701" w="248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2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2"/>
            <p:cNvSpPr/>
            <p:nvPr/>
          </p:nvSpPr>
          <p:spPr>
            <a:xfrm>
              <a:off x="1055174" y="609084"/>
              <a:ext cx="70006" cy="79986"/>
            </a:xfrm>
            <a:custGeom>
              <a:rect b="b" l="l" r="r" t="t"/>
              <a:pathLst>
                <a:path extrusionOk="0" h="9930" w="8691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804" name="Google Shape;1804;p72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2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2"/>
            <p:cNvSpPr/>
            <p:nvPr/>
          </p:nvSpPr>
          <p:spPr>
            <a:xfrm>
              <a:off x="802598" y="635375"/>
              <a:ext cx="287565" cy="70887"/>
            </a:xfrm>
            <a:custGeom>
              <a:rect b="b" l="l" r="r" t="t"/>
              <a:pathLst>
                <a:path extrusionOk="0" h="2790" w="11317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2"/>
            <p:cNvSpPr/>
            <p:nvPr/>
          </p:nvSpPr>
          <p:spPr>
            <a:xfrm>
              <a:off x="1144963" y="635375"/>
              <a:ext cx="287285" cy="70887"/>
            </a:xfrm>
            <a:custGeom>
              <a:rect b="b" l="l" r="r" t="t"/>
              <a:pathLst>
                <a:path extrusionOk="0" h="2790" w="11306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2"/>
            <p:cNvSpPr/>
            <p:nvPr/>
          </p:nvSpPr>
          <p:spPr>
            <a:xfrm>
              <a:off x="1487048" y="635375"/>
              <a:ext cx="287565" cy="70887"/>
            </a:xfrm>
            <a:custGeom>
              <a:rect b="b" l="l" r="r" t="t"/>
              <a:pathLst>
                <a:path extrusionOk="0" h="2790" w="11317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2"/>
            <p:cNvSpPr/>
            <p:nvPr/>
          </p:nvSpPr>
          <p:spPr>
            <a:xfrm>
              <a:off x="504546" y="635375"/>
              <a:ext cx="243250" cy="70887"/>
            </a:xfrm>
            <a:custGeom>
              <a:rect b="b" l="l" r="r" t="t"/>
              <a:pathLst>
                <a:path extrusionOk="0" h="2790" w="9573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10" name="Google Shape;1810;p72"/>
            <p:cNvSpPr/>
            <p:nvPr/>
          </p:nvSpPr>
          <p:spPr>
            <a:xfrm>
              <a:off x="1829134" y="635375"/>
              <a:ext cx="303319" cy="70887"/>
            </a:xfrm>
            <a:custGeom>
              <a:rect b="b" l="l" r="r" t="t"/>
              <a:pathLst>
                <a:path extrusionOk="0" h="2790" w="11937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2"/>
            <p:cNvSpPr/>
            <p:nvPr/>
          </p:nvSpPr>
          <p:spPr>
            <a:xfrm>
              <a:off x="1803471" y="635375"/>
              <a:ext cx="42587" cy="70887"/>
            </a:xfrm>
            <a:custGeom>
              <a:rect b="b" l="l" r="r" t="t"/>
              <a:pathLst>
                <a:path extrusionOk="0" h="2790" w="1676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2"/>
            <p:cNvSpPr/>
            <p:nvPr/>
          </p:nvSpPr>
          <p:spPr>
            <a:xfrm>
              <a:off x="1461080" y="635375"/>
              <a:ext cx="42613" cy="70887"/>
            </a:xfrm>
            <a:custGeom>
              <a:rect b="b" l="l" r="r" t="t"/>
              <a:pathLst>
                <a:path extrusionOk="0" h="2790" w="1677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2"/>
            <p:cNvSpPr/>
            <p:nvPr/>
          </p:nvSpPr>
          <p:spPr>
            <a:xfrm>
              <a:off x="1118994" y="635375"/>
              <a:ext cx="42613" cy="70887"/>
            </a:xfrm>
            <a:custGeom>
              <a:rect b="b" l="l" r="r" t="t"/>
              <a:pathLst>
                <a:path extrusionOk="0" h="2790" w="1677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2"/>
            <p:cNvSpPr/>
            <p:nvPr/>
          </p:nvSpPr>
          <p:spPr>
            <a:xfrm>
              <a:off x="776629" y="635375"/>
              <a:ext cx="42613" cy="70887"/>
            </a:xfrm>
            <a:custGeom>
              <a:rect b="b" l="l" r="r" t="t"/>
              <a:pathLst>
                <a:path extrusionOk="0" h="2790" w="1677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2"/>
            <p:cNvSpPr/>
            <p:nvPr/>
          </p:nvSpPr>
          <p:spPr>
            <a:xfrm>
              <a:off x="1612443" y="564866"/>
              <a:ext cx="196877" cy="105822"/>
            </a:xfrm>
            <a:custGeom>
              <a:rect b="b" l="l" r="r" t="t"/>
              <a:pathLst>
                <a:path extrusionOk="0" h="4165" w="7748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2"/>
            <p:cNvSpPr/>
            <p:nvPr/>
          </p:nvSpPr>
          <p:spPr>
            <a:xfrm>
              <a:off x="1270078" y="564561"/>
              <a:ext cx="197156" cy="106127"/>
            </a:xfrm>
            <a:custGeom>
              <a:rect b="b" l="l" r="r" t="t"/>
              <a:pathLst>
                <a:path extrusionOk="0" h="4177" w="7759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2"/>
            <p:cNvSpPr/>
            <p:nvPr/>
          </p:nvSpPr>
          <p:spPr>
            <a:xfrm>
              <a:off x="927993" y="564663"/>
              <a:ext cx="182291" cy="52060"/>
            </a:xfrm>
            <a:custGeom>
              <a:rect b="b" l="l" r="r" t="t"/>
              <a:pathLst>
                <a:path extrusionOk="0" h="2049" w="7174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2"/>
            <p:cNvSpPr/>
            <p:nvPr/>
          </p:nvSpPr>
          <p:spPr>
            <a:xfrm>
              <a:off x="1111143" y="618174"/>
              <a:ext cx="2058" cy="3811"/>
            </a:xfrm>
            <a:custGeom>
              <a:rect b="b" l="l" r="r" t="t"/>
              <a:pathLst>
                <a:path extrusionOk="0" h="150" w="81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2"/>
            <p:cNvSpPr/>
            <p:nvPr/>
          </p:nvSpPr>
          <p:spPr>
            <a:xfrm>
              <a:off x="1065050" y="624882"/>
              <a:ext cx="330" cy="61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2"/>
            <p:cNvSpPr/>
            <p:nvPr/>
          </p:nvSpPr>
          <p:spPr>
            <a:xfrm>
              <a:off x="1069421" y="629836"/>
              <a:ext cx="610" cy="610"/>
            </a:xfrm>
            <a:custGeom>
              <a:rect b="b" l="l" r="r" t="t"/>
              <a:pathLst>
                <a:path extrusionOk="0" h="24" w="24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2"/>
            <p:cNvSpPr/>
            <p:nvPr/>
          </p:nvSpPr>
          <p:spPr>
            <a:xfrm>
              <a:off x="1611275" y="616700"/>
              <a:ext cx="1194" cy="2083"/>
            </a:xfrm>
            <a:custGeom>
              <a:rect b="b" l="l" r="r" t="t"/>
              <a:pathLst>
                <a:path extrusionOk="0" h="82" w="47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2"/>
            <p:cNvSpPr/>
            <p:nvPr/>
          </p:nvSpPr>
          <p:spPr>
            <a:xfrm>
              <a:off x="1603398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2"/>
            <p:cNvSpPr/>
            <p:nvPr/>
          </p:nvSpPr>
          <p:spPr>
            <a:xfrm>
              <a:off x="1603398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2"/>
            <p:cNvSpPr/>
            <p:nvPr/>
          </p:nvSpPr>
          <p:spPr>
            <a:xfrm>
              <a:off x="1268909" y="616700"/>
              <a:ext cx="1194" cy="2083"/>
            </a:xfrm>
            <a:custGeom>
              <a:rect b="b" l="l" r="r" t="t"/>
              <a:pathLst>
                <a:path extrusionOk="0" h="82" w="47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2"/>
            <p:cNvSpPr/>
            <p:nvPr/>
          </p:nvSpPr>
          <p:spPr>
            <a:xfrm>
              <a:off x="1322269" y="616700"/>
              <a:ext cx="2643" cy="2083"/>
            </a:xfrm>
            <a:custGeom>
              <a:rect b="b" l="l" r="r" t="t"/>
              <a:pathLst>
                <a:path extrusionOk="0" h="82" w="104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2"/>
            <p:cNvSpPr/>
            <p:nvPr/>
          </p:nvSpPr>
          <p:spPr>
            <a:xfrm>
              <a:off x="1261312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2"/>
            <p:cNvSpPr/>
            <p:nvPr/>
          </p:nvSpPr>
          <p:spPr>
            <a:xfrm>
              <a:off x="1261312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2"/>
            <p:cNvSpPr/>
            <p:nvPr/>
          </p:nvSpPr>
          <p:spPr>
            <a:xfrm>
              <a:off x="1065635" y="625466"/>
              <a:ext cx="3811" cy="4395"/>
            </a:xfrm>
            <a:custGeom>
              <a:rect b="b" l="l" r="r" t="t"/>
              <a:pathLst>
                <a:path extrusionOk="0" h="173" w="15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2"/>
            <p:cNvSpPr/>
            <p:nvPr/>
          </p:nvSpPr>
          <p:spPr>
            <a:xfrm>
              <a:off x="1110254" y="616700"/>
              <a:ext cx="915" cy="1499"/>
            </a:xfrm>
            <a:custGeom>
              <a:rect b="b" l="l" r="r" t="t"/>
              <a:pathLst>
                <a:path extrusionOk="0" h="59" w="36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2"/>
            <p:cNvSpPr/>
            <p:nvPr/>
          </p:nvSpPr>
          <p:spPr>
            <a:xfrm>
              <a:off x="1055141" y="616700"/>
              <a:ext cx="9935" cy="8207"/>
            </a:xfrm>
            <a:custGeom>
              <a:rect b="b" l="l" r="r" t="t"/>
              <a:pathLst>
                <a:path extrusionOk="0" h="323" w="391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2"/>
            <p:cNvSpPr/>
            <p:nvPr/>
          </p:nvSpPr>
          <p:spPr>
            <a:xfrm>
              <a:off x="1069726" y="630421"/>
              <a:ext cx="3811" cy="4980"/>
            </a:xfrm>
            <a:custGeom>
              <a:rect b="b" l="l" r="r" t="t"/>
              <a:pathLst>
                <a:path extrusionOk="0" h="196" w="15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2"/>
            <p:cNvSpPr/>
            <p:nvPr/>
          </p:nvSpPr>
          <p:spPr>
            <a:xfrm>
              <a:off x="1055142" y="616696"/>
              <a:ext cx="70005" cy="54002"/>
            </a:xfrm>
            <a:custGeom>
              <a:rect b="b" l="l" r="r" t="t"/>
              <a:pathLst>
                <a:path extrusionOk="0" h="2125" w="2755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2"/>
            <p:cNvSpPr/>
            <p:nvPr/>
          </p:nvSpPr>
          <p:spPr>
            <a:xfrm>
              <a:off x="926519" y="616700"/>
              <a:ext cx="1194" cy="2083"/>
            </a:xfrm>
            <a:custGeom>
              <a:rect b="b" l="l" r="r" t="t"/>
              <a:pathLst>
                <a:path extrusionOk="0" h="82" w="47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2"/>
            <p:cNvSpPr/>
            <p:nvPr/>
          </p:nvSpPr>
          <p:spPr>
            <a:xfrm>
              <a:off x="980183" y="616700"/>
              <a:ext cx="2668" cy="2083"/>
            </a:xfrm>
            <a:custGeom>
              <a:rect b="b" l="l" r="r" t="t"/>
              <a:pathLst>
                <a:path extrusionOk="0" h="82" w="105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2"/>
            <p:cNvSpPr/>
            <p:nvPr/>
          </p:nvSpPr>
          <p:spPr>
            <a:xfrm>
              <a:off x="585043" y="564612"/>
              <a:ext cx="197741" cy="106076"/>
            </a:xfrm>
            <a:custGeom>
              <a:rect b="b" l="l" r="r" t="t"/>
              <a:pathLst>
                <a:path extrusionOk="0" h="4175" w="7782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72"/>
            <p:cNvSpPr/>
            <p:nvPr/>
          </p:nvSpPr>
          <p:spPr>
            <a:xfrm>
              <a:off x="1288449" y="710331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72"/>
            <p:cNvSpPr/>
            <p:nvPr/>
          </p:nvSpPr>
          <p:spPr>
            <a:xfrm>
              <a:off x="1084006" y="670668"/>
              <a:ext cx="197766" cy="106076"/>
            </a:xfrm>
            <a:custGeom>
              <a:rect b="b" l="l" r="r" t="t"/>
              <a:pathLst>
                <a:path extrusionOk="0" h="4175" w="7783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2"/>
            <p:cNvSpPr/>
            <p:nvPr/>
          </p:nvSpPr>
          <p:spPr>
            <a:xfrm>
              <a:off x="946364" y="710331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2"/>
            <p:cNvSpPr/>
            <p:nvPr/>
          </p:nvSpPr>
          <p:spPr>
            <a:xfrm>
              <a:off x="741920" y="670668"/>
              <a:ext cx="197766" cy="106076"/>
            </a:xfrm>
            <a:custGeom>
              <a:rect b="b" l="l" r="r" t="t"/>
              <a:pathLst>
                <a:path extrusionOk="0" h="4175" w="7783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2"/>
            <p:cNvSpPr/>
            <p:nvPr/>
          </p:nvSpPr>
          <p:spPr>
            <a:xfrm>
              <a:off x="1425812" y="670668"/>
              <a:ext cx="198046" cy="106330"/>
            </a:xfrm>
            <a:custGeom>
              <a:rect b="b" l="l" r="r" t="t"/>
              <a:pathLst>
                <a:path extrusionOk="0" h="4185" w="7794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2"/>
            <p:cNvSpPr/>
            <p:nvPr/>
          </p:nvSpPr>
          <p:spPr>
            <a:xfrm>
              <a:off x="1629646" y="711500"/>
              <a:ext cx="610" cy="1474"/>
            </a:xfrm>
            <a:custGeom>
              <a:rect b="b" l="l" r="r" t="t"/>
              <a:pathLst>
                <a:path extrusionOk="0" h="58" w="24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2"/>
            <p:cNvSpPr/>
            <p:nvPr/>
          </p:nvSpPr>
          <p:spPr>
            <a:xfrm>
              <a:off x="1768177" y="670668"/>
              <a:ext cx="211157" cy="106254"/>
            </a:xfrm>
            <a:custGeom>
              <a:rect b="b" l="l" r="r" t="t"/>
              <a:pathLst>
                <a:path extrusionOk="0" h="4182" w="831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2"/>
            <p:cNvSpPr/>
            <p:nvPr/>
          </p:nvSpPr>
          <p:spPr>
            <a:xfrm>
              <a:off x="576505" y="617292"/>
              <a:ext cx="63011" cy="18116"/>
            </a:xfrm>
            <a:custGeom>
              <a:rect b="b" l="l" r="r" t="t"/>
              <a:pathLst>
                <a:path extrusionOk="0" h="689" w="248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2"/>
            <p:cNvSpPr/>
            <p:nvPr/>
          </p:nvSpPr>
          <p:spPr>
            <a:xfrm>
              <a:off x="1569857" y="705656"/>
              <a:ext cx="63017" cy="18116"/>
            </a:xfrm>
            <a:custGeom>
              <a:rect b="b" l="l" r="r" t="t"/>
              <a:pathLst>
                <a:path extrusionOk="0" h="713" w="248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5" name="Google Shape;1845;p72"/>
          <p:cNvGrpSpPr/>
          <p:nvPr/>
        </p:nvGrpSpPr>
        <p:grpSpPr>
          <a:xfrm flipH="1">
            <a:off x="3704668" y="2844955"/>
            <a:ext cx="410808" cy="831197"/>
            <a:chOff x="3564075" y="2091586"/>
            <a:chExt cx="329966" cy="667521"/>
          </a:xfrm>
        </p:grpSpPr>
        <p:sp>
          <p:nvSpPr>
            <p:cNvPr id="1846" name="Google Shape;1846;p72"/>
            <p:cNvSpPr/>
            <p:nvPr/>
          </p:nvSpPr>
          <p:spPr>
            <a:xfrm>
              <a:off x="3564075" y="2382687"/>
              <a:ext cx="279392" cy="38541"/>
            </a:xfrm>
            <a:custGeom>
              <a:rect b="b" l="l" r="r" t="t"/>
              <a:pathLst>
                <a:path extrusionOk="0" fill="none" h="1" w="10156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cap="rnd" cmpd="sng" w="5600">
              <a:solidFill>
                <a:srgbClr val="374957"/>
              </a:solidFill>
              <a:prstDash val="solid"/>
              <a:miter lim="72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7" name="Google Shape;1847;p72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1848" name="Google Shape;1848;p72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rect b="b" l="l" r="r" t="t"/>
                <a:pathLst>
                  <a:path extrusionOk="0" fill="none" h="3571" w="1062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cap="flat" cmpd="sng" w="5600">
                <a:solidFill>
                  <a:srgbClr val="CFD9E0"/>
                </a:solidFill>
                <a:prstDash val="solid"/>
                <a:miter lim="721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72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rect b="b" l="l" r="r" t="t"/>
                <a:pathLst>
                  <a:path extrusionOk="0" h="3683" w="4305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72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rect b="b" l="l" r="r" t="t"/>
                <a:pathLst>
                  <a:path extrusionOk="0" h="1008" w="1176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72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rect b="b" l="l" r="r" t="t"/>
                <a:pathLst>
                  <a:path extrusionOk="0" h="1232" w="1437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2" name="Google Shape;1852;p72"/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</p:grpSpPr>
          <p:sp>
            <p:nvSpPr>
              <p:cNvPr id="1853" name="Google Shape;1853;p72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rect b="b" l="l" r="r" t="t"/>
                <a:pathLst>
                  <a:path extrusionOk="0" fill="none" h="3990" w="1134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noFill/>
              <a:ln cap="flat" cmpd="sng" w="5600">
                <a:solidFill>
                  <a:srgbClr val="869FB2"/>
                </a:solidFill>
                <a:prstDash val="solid"/>
                <a:miter lim="721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72"/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rect b="b" l="l" r="r" t="t"/>
                <a:pathLst>
                  <a:path extrusionOk="0" h="3689" w="4307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72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rect b="b" l="l" r="r" t="t"/>
                <a:pathLst>
                  <a:path extrusionOk="0" h="1008" w="1176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72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rect b="b" l="l" r="r" t="t"/>
                <a:pathLst>
                  <a:path extrusionOk="0" h="1229" w="1436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7" name="Google Shape;1857;p72"/>
          <p:cNvGrpSpPr/>
          <p:nvPr/>
        </p:nvGrpSpPr>
        <p:grpSpPr>
          <a:xfrm>
            <a:off x="6877470" y="1081715"/>
            <a:ext cx="473148" cy="148870"/>
            <a:chOff x="4458420" y="5169625"/>
            <a:chExt cx="178850" cy="56275"/>
          </a:xfrm>
        </p:grpSpPr>
        <p:sp>
          <p:nvSpPr>
            <p:cNvPr id="1858" name="Google Shape;1858;p72"/>
            <p:cNvSpPr/>
            <p:nvPr/>
          </p:nvSpPr>
          <p:spPr>
            <a:xfrm>
              <a:off x="4592170" y="5169625"/>
              <a:ext cx="45100" cy="52300"/>
            </a:xfrm>
            <a:custGeom>
              <a:rect b="b" l="l" r="r" t="t"/>
              <a:pathLst>
                <a:path extrusionOk="0" h="2092" w="1804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2"/>
            <p:cNvSpPr/>
            <p:nvPr/>
          </p:nvSpPr>
          <p:spPr>
            <a:xfrm>
              <a:off x="4535534" y="5181700"/>
              <a:ext cx="57525" cy="28150"/>
            </a:xfrm>
            <a:custGeom>
              <a:rect b="b" l="l" r="r" t="t"/>
              <a:pathLst>
                <a:path extrusionOk="0" h="1126" w="2301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2"/>
            <p:cNvSpPr/>
            <p:nvPr/>
          </p:nvSpPr>
          <p:spPr>
            <a:xfrm>
              <a:off x="4535175" y="5181700"/>
              <a:ext cx="23650" cy="44200"/>
            </a:xfrm>
            <a:custGeom>
              <a:rect b="b" l="l" r="r" t="t"/>
              <a:pathLst>
                <a:path extrusionOk="0" h="1768" w="946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2"/>
            <p:cNvSpPr/>
            <p:nvPr/>
          </p:nvSpPr>
          <p:spPr>
            <a:xfrm>
              <a:off x="4458420" y="5197375"/>
              <a:ext cx="100625" cy="28525"/>
            </a:xfrm>
            <a:custGeom>
              <a:rect b="b" l="l" r="r" t="t"/>
              <a:pathLst>
                <a:path extrusionOk="0" h="1141" w="4025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2" name="Google Shape;1862;p72"/>
          <p:cNvGrpSpPr/>
          <p:nvPr/>
        </p:nvGrpSpPr>
        <p:grpSpPr>
          <a:xfrm>
            <a:off x="5322464" y="966504"/>
            <a:ext cx="758083" cy="691884"/>
            <a:chOff x="5976993" y="238644"/>
            <a:chExt cx="671226" cy="612558"/>
          </a:xfrm>
        </p:grpSpPr>
        <p:grpSp>
          <p:nvGrpSpPr>
            <p:cNvPr id="1863" name="Google Shape;1863;p72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1864" name="Google Shape;1864;p72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rect b="b" l="l" r="r" t="t"/>
                <a:pathLst>
                  <a:path extrusionOk="0" h="11779" w="2973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72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rect b="b" l="l" r="r" t="t"/>
                <a:pathLst>
                  <a:path extrusionOk="0" h="7761" w="4127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72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rect b="b" l="l" r="r" t="t"/>
                <a:pathLst>
                  <a:path extrusionOk="0" h="11714" w="3182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72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rect b="b" l="l" r="r" t="t"/>
                <a:pathLst>
                  <a:path extrusionOk="0" h="4889" w="10207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8" name="Google Shape;1868;p72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1869" name="Google Shape;1869;p72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rect b="b" l="l" r="r" t="t"/>
                <a:pathLst>
                  <a:path extrusionOk="0" h="6103" w="1069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72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rect b="b" l="l" r="r" t="t"/>
                <a:pathLst>
                  <a:path extrusionOk="0" h="7618" w="3391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72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rect b="b" l="l" r="r" t="t"/>
                <a:pathLst>
                  <a:path extrusionOk="0" h="7654" w="7344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2" name="Google Shape;1872;p72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1873" name="Google Shape;1873;p72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rect b="b" l="l" r="r" t="t"/>
                <a:pathLst>
                  <a:path extrusionOk="0" h="11130" w="316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1874" name="Google Shape;1874;p72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rect b="b" l="l" r="r" t="t"/>
                <a:pathLst>
                  <a:path extrusionOk="0" h="6190" w="10531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72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rect b="b" l="l" r="r" t="t"/>
                <a:pathLst>
                  <a:path extrusionOk="0" h="10856" w="7423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</p:grpSp>
        <p:grpSp>
          <p:nvGrpSpPr>
            <p:cNvPr id="1876" name="Google Shape;1876;p72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1877" name="Google Shape;1877;p72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rect b="b" l="l" r="r" t="t"/>
                <a:pathLst>
                  <a:path extrusionOk="0" h="5432" w="492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72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rect b="b" l="l" r="r" t="t"/>
                <a:pathLst>
                  <a:path extrusionOk="0" h="5829" w="743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72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rect b="b" l="l" r="r" t="t"/>
                <a:pathLst>
                  <a:path extrusionOk="0" h="7221" w="1105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72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rect b="b" l="l" r="r" t="t"/>
                <a:pathLst>
                  <a:path extrusionOk="0" h="6196" w="8887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1" name="Google Shape;1881;p72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1882" name="Google Shape;1882;p72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rect b="b" l="l" r="r" t="t"/>
                <a:pathLst>
                  <a:path extrusionOk="0" h="6666" w="7199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72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rect b="b" l="l" r="r" t="t"/>
                <a:pathLst>
                  <a:path extrusionOk="0" h="5908" w="10336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72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rect b="b" l="l" r="r" t="t"/>
                <a:pathLst>
                  <a:path extrusionOk="0" h="6680" w="3181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5" name="Google Shape;1885;p72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1886" name="Google Shape;1886;p72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rect b="b" l="l" r="r" t="t"/>
                <a:pathLst>
                  <a:path extrusionOk="0" h="4904" w="10704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72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rect b="b" l="l" r="r" t="t"/>
                <a:pathLst>
                  <a:path extrusionOk="0" h="1422" w="10755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88" name="Google Shape;1888;p72"/>
          <p:cNvGrpSpPr/>
          <p:nvPr/>
        </p:nvGrpSpPr>
        <p:grpSpPr>
          <a:xfrm rot="5400000">
            <a:off x="7811864" y="752915"/>
            <a:ext cx="87395" cy="517491"/>
            <a:chOff x="4427900" y="1369375"/>
            <a:chExt cx="77375" cy="458200"/>
          </a:xfrm>
        </p:grpSpPr>
        <p:grpSp>
          <p:nvGrpSpPr>
            <p:cNvPr id="1889" name="Google Shape;1889;p72"/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</p:grpSpPr>
          <p:sp>
            <p:nvSpPr>
              <p:cNvPr id="1890" name="Google Shape;1890;p72"/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rect b="b" l="l" r="r" t="t"/>
                <a:pathLst>
                  <a:path extrusionOk="0" h="18328" w="95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72"/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rect b="b" l="l" r="r" t="t"/>
                <a:pathLst>
                  <a:path extrusionOk="0" h="88" w="1472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72"/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72"/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72"/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rect b="b" l="l" r="r" t="t"/>
                <a:pathLst>
                  <a:path extrusionOk="0" h="87" w="1444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72"/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rect b="b" l="l" r="r" t="t"/>
                <a:pathLst>
                  <a:path extrusionOk="0" h="88" w="722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72"/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72"/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rect b="b" l="l" r="r" t="t"/>
                <a:pathLst>
                  <a:path extrusionOk="0" h="95" w="144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72"/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rect b="b" l="l" r="r" t="t"/>
                <a:pathLst>
                  <a:path extrusionOk="0" h="95" w="722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72"/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rect b="b" l="l" r="r" t="t"/>
                <a:pathLst>
                  <a:path extrusionOk="0" h="94" w="722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72"/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rect b="b" l="l" r="r" t="t"/>
                <a:pathLst>
                  <a:path extrusionOk="0" h="88" w="144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72"/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72"/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rect b="b" l="l" r="r" t="t"/>
                <a:pathLst>
                  <a:path extrusionOk="0" h="95" w="722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72"/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rect b="b" l="l" r="r" t="t"/>
                <a:pathLst>
                  <a:path extrusionOk="0" h="94" w="1444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72"/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72"/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72"/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rect b="b" l="l" r="r" t="t"/>
                <a:pathLst>
                  <a:path extrusionOk="0" h="95" w="1472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72"/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72"/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rect b="b" l="l" r="r" t="t"/>
                <a:pathLst>
                  <a:path extrusionOk="0" h="94" w="694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72"/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rect b="b" l="l" r="r" t="t"/>
                <a:pathLst>
                  <a:path extrusionOk="0" h="95" w="1444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72"/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rect b="b" l="l" r="r" t="t"/>
                <a:pathLst>
                  <a:path extrusionOk="0" h="95" w="722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72"/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72"/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rect b="b" l="l" r="r" t="t"/>
                <a:pathLst>
                  <a:path extrusionOk="0" h="94" w="1444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72"/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72"/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rect b="b" l="l" r="r" t="t"/>
                <a:pathLst>
                  <a:path extrusionOk="0" h="87" w="722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72"/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rect b="b" l="l" r="r" t="t"/>
                <a:pathLst>
                  <a:path extrusionOk="0" h="88" w="1444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72"/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72"/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72"/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rect b="b" l="l" r="r" t="t"/>
                <a:pathLst>
                  <a:path extrusionOk="0" h="87" w="1472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72"/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72"/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72"/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72"/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rect b="b" l="l" r="r" t="t"/>
                <a:pathLst>
                  <a:path extrusionOk="0" h="88" w="144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3" name="Google Shape;1923;p72"/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</p:grpSpPr>
          <p:sp>
            <p:nvSpPr>
              <p:cNvPr id="1924" name="Google Shape;1924;p72"/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rect b="b" l="l" r="r" t="t"/>
                <a:pathLst>
                  <a:path extrusionOk="0" h="665" w="657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1D26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72"/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rect b="b" l="l" r="r" t="t"/>
                <a:pathLst>
                  <a:path extrusionOk="0" h="665" w="657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72"/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rect b="b" l="l" r="r" t="t"/>
                <a:pathLst>
                  <a:path extrusionOk="0" h="665" w="657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72"/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rect b="b" l="l" r="r" t="t"/>
                <a:pathLst>
                  <a:path extrusionOk="0" h="657" w="657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72"/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rect b="b" l="l" r="r" t="t"/>
                <a:pathLst>
                  <a:path extrusionOk="0" h="664" w="657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72"/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rect b="b" l="l" r="r" t="t"/>
                <a:pathLst>
                  <a:path extrusionOk="0" h="664" w="657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72"/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rect b="b" l="l" r="r" t="t"/>
                <a:pathLst>
                  <a:path extrusionOk="0" h="657" w="657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31" name="Google Shape;1931;p72"/>
          <p:cNvGrpSpPr/>
          <p:nvPr/>
        </p:nvGrpSpPr>
        <p:grpSpPr>
          <a:xfrm>
            <a:off x="4553653" y="1403110"/>
            <a:ext cx="287997" cy="219067"/>
            <a:chOff x="5023100" y="253750"/>
            <a:chExt cx="255000" cy="193950"/>
          </a:xfrm>
        </p:grpSpPr>
        <p:sp>
          <p:nvSpPr>
            <p:cNvPr id="1932" name="Google Shape;1932;p72"/>
            <p:cNvSpPr/>
            <p:nvPr/>
          </p:nvSpPr>
          <p:spPr>
            <a:xfrm>
              <a:off x="5023100" y="253750"/>
              <a:ext cx="255000" cy="193950"/>
            </a:xfrm>
            <a:custGeom>
              <a:rect b="b" l="l" r="r" t="t"/>
              <a:pathLst>
                <a:path extrusionOk="0" h="7758" w="10200">
                  <a:moveTo>
                    <a:pt x="5093" y="1"/>
                  </a:moveTo>
                  <a:cubicBezTo>
                    <a:pt x="3789" y="1"/>
                    <a:pt x="2486" y="287"/>
                    <a:pt x="1494" y="861"/>
                  </a:cubicBezTo>
                  <a:cubicBezTo>
                    <a:pt x="499" y="1438"/>
                    <a:pt x="1" y="2188"/>
                    <a:pt x="1" y="2945"/>
                  </a:cubicBezTo>
                  <a:lnTo>
                    <a:pt x="1" y="4957"/>
                  </a:lnTo>
                  <a:lnTo>
                    <a:pt x="8" y="4957"/>
                  </a:lnTo>
                  <a:cubicBezTo>
                    <a:pt x="66" y="5664"/>
                    <a:pt x="563" y="6357"/>
                    <a:pt x="1494" y="6898"/>
                  </a:cubicBezTo>
                  <a:cubicBezTo>
                    <a:pt x="2489" y="7471"/>
                    <a:pt x="3793" y="7758"/>
                    <a:pt x="5096" y="7758"/>
                  </a:cubicBezTo>
                  <a:cubicBezTo>
                    <a:pt x="6400" y="7758"/>
                    <a:pt x="7704" y="7471"/>
                    <a:pt x="8699" y="6898"/>
                  </a:cubicBezTo>
                  <a:cubicBezTo>
                    <a:pt x="9687" y="6321"/>
                    <a:pt x="10192" y="5570"/>
                    <a:pt x="10192" y="4813"/>
                  </a:cubicBezTo>
                  <a:lnTo>
                    <a:pt x="10199" y="4813"/>
                  </a:lnTo>
                  <a:lnTo>
                    <a:pt x="10199" y="2945"/>
                  </a:lnTo>
                  <a:lnTo>
                    <a:pt x="10185" y="2945"/>
                  </a:lnTo>
                  <a:cubicBezTo>
                    <a:pt x="10185" y="2188"/>
                    <a:pt x="9687" y="1438"/>
                    <a:pt x="8692" y="861"/>
                  </a:cubicBezTo>
                  <a:cubicBezTo>
                    <a:pt x="7700" y="287"/>
                    <a:pt x="6396" y="1"/>
                    <a:pt x="5093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72"/>
            <p:cNvSpPr/>
            <p:nvPr/>
          </p:nvSpPr>
          <p:spPr>
            <a:xfrm>
              <a:off x="5023100" y="253800"/>
              <a:ext cx="254625" cy="147150"/>
            </a:xfrm>
            <a:custGeom>
              <a:rect b="b" l="l" r="r" t="t"/>
              <a:pathLst>
                <a:path extrusionOk="0" h="5886" w="10185">
                  <a:moveTo>
                    <a:pt x="5093" y="0"/>
                  </a:moveTo>
                  <a:cubicBezTo>
                    <a:pt x="2280" y="0"/>
                    <a:pt x="1" y="1320"/>
                    <a:pt x="1" y="2943"/>
                  </a:cubicBezTo>
                  <a:cubicBezTo>
                    <a:pt x="1" y="4566"/>
                    <a:pt x="2280" y="5886"/>
                    <a:pt x="5093" y="5886"/>
                  </a:cubicBezTo>
                  <a:cubicBezTo>
                    <a:pt x="7906" y="5886"/>
                    <a:pt x="10185" y="4566"/>
                    <a:pt x="10185" y="2943"/>
                  </a:cubicBezTo>
                  <a:cubicBezTo>
                    <a:pt x="10185" y="1320"/>
                    <a:pt x="7906" y="0"/>
                    <a:pt x="5093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72"/>
            <p:cNvSpPr/>
            <p:nvPr/>
          </p:nvSpPr>
          <p:spPr>
            <a:xfrm>
              <a:off x="5045475" y="266950"/>
              <a:ext cx="209725" cy="121200"/>
            </a:xfrm>
            <a:custGeom>
              <a:rect b="b" l="l" r="r" t="t"/>
              <a:pathLst>
                <a:path extrusionOk="0" h="4848" w="8389">
                  <a:moveTo>
                    <a:pt x="4191" y="1"/>
                  </a:moveTo>
                  <a:cubicBezTo>
                    <a:pt x="1875" y="1"/>
                    <a:pt x="0" y="1090"/>
                    <a:pt x="0" y="2424"/>
                  </a:cubicBezTo>
                  <a:cubicBezTo>
                    <a:pt x="0" y="3759"/>
                    <a:pt x="1875" y="4848"/>
                    <a:pt x="4191" y="4848"/>
                  </a:cubicBezTo>
                  <a:cubicBezTo>
                    <a:pt x="6513" y="4848"/>
                    <a:pt x="8388" y="3759"/>
                    <a:pt x="8388" y="2424"/>
                  </a:cubicBezTo>
                  <a:cubicBezTo>
                    <a:pt x="8388" y="1090"/>
                    <a:pt x="6513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2"/>
            <p:cNvSpPr/>
            <p:nvPr/>
          </p:nvSpPr>
          <p:spPr>
            <a:xfrm>
              <a:off x="5072325" y="282825"/>
              <a:ext cx="155650" cy="90000"/>
            </a:xfrm>
            <a:custGeom>
              <a:rect b="b" l="l" r="r" t="t"/>
              <a:pathLst>
                <a:path extrusionOk="0" h="3600" w="6226">
                  <a:moveTo>
                    <a:pt x="3117" y="1"/>
                  </a:moveTo>
                  <a:cubicBezTo>
                    <a:pt x="1393" y="1"/>
                    <a:pt x="1" y="808"/>
                    <a:pt x="1" y="1797"/>
                  </a:cubicBezTo>
                  <a:cubicBezTo>
                    <a:pt x="1" y="2792"/>
                    <a:pt x="1393" y="3600"/>
                    <a:pt x="3117" y="3600"/>
                  </a:cubicBezTo>
                  <a:cubicBezTo>
                    <a:pt x="4833" y="3600"/>
                    <a:pt x="6225" y="2792"/>
                    <a:pt x="6225" y="1797"/>
                  </a:cubicBezTo>
                  <a:cubicBezTo>
                    <a:pt x="6225" y="808"/>
                    <a:pt x="4833" y="1"/>
                    <a:pt x="311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2"/>
            <p:cNvSpPr/>
            <p:nvPr/>
          </p:nvSpPr>
          <p:spPr>
            <a:xfrm>
              <a:off x="5090725" y="296850"/>
              <a:ext cx="118500" cy="62325"/>
            </a:xfrm>
            <a:custGeom>
              <a:rect b="b" l="l" r="r" t="t"/>
              <a:pathLst>
                <a:path extrusionOk="0" h="2493" w="4740">
                  <a:moveTo>
                    <a:pt x="2370" y="0"/>
                  </a:moveTo>
                  <a:cubicBezTo>
                    <a:pt x="1818" y="0"/>
                    <a:pt x="1266" y="121"/>
                    <a:pt x="844" y="363"/>
                  </a:cubicBezTo>
                  <a:cubicBezTo>
                    <a:pt x="1" y="853"/>
                    <a:pt x="1" y="1639"/>
                    <a:pt x="844" y="2130"/>
                  </a:cubicBezTo>
                  <a:cubicBezTo>
                    <a:pt x="1266" y="2372"/>
                    <a:pt x="1818" y="2492"/>
                    <a:pt x="2370" y="2492"/>
                  </a:cubicBezTo>
                  <a:cubicBezTo>
                    <a:pt x="2922" y="2492"/>
                    <a:pt x="3473" y="2372"/>
                    <a:pt x="3895" y="2130"/>
                  </a:cubicBezTo>
                  <a:cubicBezTo>
                    <a:pt x="4739" y="1639"/>
                    <a:pt x="4739" y="853"/>
                    <a:pt x="3895" y="363"/>
                  </a:cubicBezTo>
                  <a:cubicBezTo>
                    <a:pt x="3473" y="121"/>
                    <a:pt x="2922" y="0"/>
                    <a:pt x="237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2"/>
            <p:cNvSpPr/>
            <p:nvPr/>
          </p:nvSpPr>
          <p:spPr>
            <a:xfrm>
              <a:off x="5121025" y="311675"/>
              <a:ext cx="57725" cy="33200"/>
            </a:xfrm>
            <a:custGeom>
              <a:rect b="b" l="l" r="r" t="t"/>
              <a:pathLst>
                <a:path extrusionOk="0" h="1328" w="2309">
                  <a:moveTo>
                    <a:pt x="1154" y="1"/>
                  </a:moveTo>
                  <a:cubicBezTo>
                    <a:pt x="519" y="1"/>
                    <a:pt x="0" y="296"/>
                    <a:pt x="0" y="664"/>
                  </a:cubicBezTo>
                  <a:cubicBezTo>
                    <a:pt x="0" y="1032"/>
                    <a:pt x="519" y="1328"/>
                    <a:pt x="1154" y="1328"/>
                  </a:cubicBezTo>
                  <a:cubicBezTo>
                    <a:pt x="1789" y="1328"/>
                    <a:pt x="2308" y="1032"/>
                    <a:pt x="2308" y="664"/>
                  </a:cubicBezTo>
                  <a:cubicBezTo>
                    <a:pt x="2308" y="296"/>
                    <a:pt x="1789" y="1"/>
                    <a:pt x="11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8" name="Google Shape;1938;p72"/>
          <p:cNvGrpSpPr/>
          <p:nvPr/>
        </p:nvGrpSpPr>
        <p:grpSpPr>
          <a:xfrm>
            <a:off x="4501765" y="1029060"/>
            <a:ext cx="163961" cy="243605"/>
            <a:chOff x="3431675" y="243350"/>
            <a:chExt cx="145175" cy="215675"/>
          </a:xfrm>
        </p:grpSpPr>
        <p:sp>
          <p:nvSpPr>
            <p:cNvPr id="1939" name="Google Shape;1939;p72"/>
            <p:cNvSpPr/>
            <p:nvPr/>
          </p:nvSpPr>
          <p:spPr>
            <a:xfrm>
              <a:off x="3519500" y="424200"/>
              <a:ext cx="57350" cy="34825"/>
            </a:xfrm>
            <a:custGeom>
              <a:rect b="b" l="l" r="r" t="t"/>
              <a:pathLst>
                <a:path extrusionOk="0" h="1393" w="2294">
                  <a:moveTo>
                    <a:pt x="51" y="0"/>
                  </a:moveTo>
                  <a:lnTo>
                    <a:pt x="0" y="29"/>
                  </a:lnTo>
                  <a:lnTo>
                    <a:pt x="974" y="635"/>
                  </a:lnTo>
                  <a:lnTo>
                    <a:pt x="2294" y="139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2"/>
            <p:cNvSpPr/>
            <p:nvPr/>
          </p:nvSpPr>
          <p:spPr>
            <a:xfrm>
              <a:off x="3464675" y="262275"/>
              <a:ext cx="112175" cy="196750"/>
            </a:xfrm>
            <a:custGeom>
              <a:rect b="b" l="l" r="r" t="t"/>
              <a:pathLst>
                <a:path extrusionOk="0" h="7870" w="4487">
                  <a:moveTo>
                    <a:pt x="4487" y="0"/>
                  </a:moveTo>
                  <a:lnTo>
                    <a:pt x="1" y="2590"/>
                  </a:lnTo>
                  <a:lnTo>
                    <a:pt x="1" y="7775"/>
                  </a:lnTo>
                  <a:lnTo>
                    <a:pt x="2244" y="6477"/>
                  </a:lnTo>
                  <a:lnTo>
                    <a:pt x="4487" y="7869"/>
                  </a:lnTo>
                  <a:lnTo>
                    <a:pt x="4487" y="5179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2"/>
            <p:cNvSpPr/>
            <p:nvPr/>
          </p:nvSpPr>
          <p:spPr>
            <a:xfrm>
              <a:off x="3431675" y="308075"/>
              <a:ext cx="33025" cy="148600"/>
            </a:xfrm>
            <a:custGeom>
              <a:rect b="b" l="l" r="r" t="t"/>
              <a:pathLst>
                <a:path extrusionOk="0" h="5944" w="1321">
                  <a:moveTo>
                    <a:pt x="1" y="0"/>
                  </a:moveTo>
                  <a:lnTo>
                    <a:pt x="1" y="5186"/>
                  </a:lnTo>
                  <a:lnTo>
                    <a:pt x="1321" y="5943"/>
                  </a:lnTo>
                  <a:lnTo>
                    <a:pt x="1321" y="7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2"/>
            <p:cNvSpPr/>
            <p:nvPr/>
          </p:nvSpPr>
          <p:spPr>
            <a:xfrm>
              <a:off x="3431675" y="243350"/>
              <a:ext cx="145175" cy="83675"/>
            </a:xfrm>
            <a:custGeom>
              <a:rect b="b" l="l" r="r" t="t"/>
              <a:pathLst>
                <a:path extrusionOk="0" h="3347" w="5807">
                  <a:moveTo>
                    <a:pt x="4487" y="0"/>
                  </a:moveTo>
                  <a:lnTo>
                    <a:pt x="1" y="2589"/>
                  </a:lnTo>
                  <a:lnTo>
                    <a:pt x="1321" y="3347"/>
                  </a:lnTo>
                  <a:lnTo>
                    <a:pt x="5807" y="757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3" name="Google Shape;1943;p72"/>
          <p:cNvGrpSpPr/>
          <p:nvPr/>
        </p:nvGrpSpPr>
        <p:grpSpPr>
          <a:xfrm>
            <a:off x="5009043" y="1043517"/>
            <a:ext cx="201428" cy="220987"/>
            <a:chOff x="3782200" y="256150"/>
            <a:chExt cx="178350" cy="195650"/>
          </a:xfrm>
        </p:grpSpPr>
        <p:sp>
          <p:nvSpPr>
            <p:cNvPr id="1944" name="Google Shape;1944;p72"/>
            <p:cNvSpPr/>
            <p:nvPr/>
          </p:nvSpPr>
          <p:spPr>
            <a:xfrm>
              <a:off x="3791950" y="256150"/>
              <a:ext cx="154900" cy="142100"/>
            </a:xfrm>
            <a:custGeom>
              <a:rect b="b" l="l" r="r" t="t"/>
              <a:pathLst>
                <a:path extrusionOk="0" h="5684" w="6196">
                  <a:moveTo>
                    <a:pt x="4273" y="1"/>
                  </a:moveTo>
                  <a:cubicBezTo>
                    <a:pt x="4075" y="1"/>
                    <a:pt x="3877" y="51"/>
                    <a:pt x="3700" y="152"/>
                  </a:cubicBezTo>
                  <a:lnTo>
                    <a:pt x="1277" y="1551"/>
                  </a:lnTo>
                  <a:cubicBezTo>
                    <a:pt x="736" y="1868"/>
                    <a:pt x="289" y="2330"/>
                    <a:pt x="0" y="2885"/>
                  </a:cubicBezTo>
                  <a:lnTo>
                    <a:pt x="5417" y="5684"/>
                  </a:lnTo>
                  <a:lnTo>
                    <a:pt x="5417" y="4349"/>
                  </a:lnTo>
                  <a:lnTo>
                    <a:pt x="5417" y="1154"/>
                  </a:lnTo>
                  <a:lnTo>
                    <a:pt x="5871" y="1176"/>
                  </a:lnTo>
                  <a:lnTo>
                    <a:pt x="6196" y="967"/>
                  </a:lnTo>
                  <a:lnTo>
                    <a:pt x="4890" y="181"/>
                  </a:lnTo>
                  <a:cubicBezTo>
                    <a:pt x="4703" y="60"/>
                    <a:pt x="4488" y="1"/>
                    <a:pt x="4273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2"/>
            <p:cNvSpPr/>
            <p:nvPr/>
          </p:nvSpPr>
          <p:spPr>
            <a:xfrm>
              <a:off x="3782200" y="328275"/>
              <a:ext cx="178350" cy="123525"/>
            </a:xfrm>
            <a:custGeom>
              <a:rect b="b" l="l" r="r" t="t"/>
              <a:pathLst>
                <a:path extrusionOk="0" h="4941" w="7134">
                  <a:moveTo>
                    <a:pt x="390" y="0"/>
                  </a:moveTo>
                  <a:cubicBezTo>
                    <a:pt x="131" y="483"/>
                    <a:pt x="1" y="1017"/>
                    <a:pt x="1" y="1558"/>
                  </a:cubicBezTo>
                  <a:lnTo>
                    <a:pt x="1" y="2827"/>
                  </a:lnTo>
                  <a:cubicBezTo>
                    <a:pt x="1" y="3231"/>
                    <a:pt x="210" y="3599"/>
                    <a:pt x="549" y="3808"/>
                  </a:cubicBezTo>
                  <a:lnTo>
                    <a:pt x="571" y="3823"/>
                  </a:lnTo>
                  <a:lnTo>
                    <a:pt x="1840" y="4580"/>
                  </a:lnTo>
                  <a:lnTo>
                    <a:pt x="2128" y="3967"/>
                  </a:lnTo>
                  <a:lnTo>
                    <a:pt x="1999" y="3664"/>
                  </a:lnTo>
                  <a:lnTo>
                    <a:pt x="3564" y="2763"/>
                  </a:lnTo>
                  <a:lnTo>
                    <a:pt x="5807" y="4147"/>
                  </a:lnTo>
                  <a:lnTo>
                    <a:pt x="7134" y="4941"/>
                  </a:lnTo>
                  <a:lnTo>
                    <a:pt x="5836" y="3159"/>
                  </a:lnTo>
                  <a:lnTo>
                    <a:pt x="5807" y="3159"/>
                  </a:lnTo>
                  <a:lnTo>
                    <a:pt x="5807" y="279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2"/>
            <p:cNvSpPr/>
            <p:nvPr/>
          </p:nvSpPr>
          <p:spPr>
            <a:xfrm>
              <a:off x="3815200" y="276075"/>
              <a:ext cx="145175" cy="175725"/>
            </a:xfrm>
            <a:custGeom>
              <a:rect b="b" l="l" r="r" t="t"/>
              <a:pathLst>
                <a:path extrusionOk="0" h="7029" w="5807">
                  <a:moveTo>
                    <a:pt x="4665" y="0"/>
                  </a:moveTo>
                  <a:cubicBezTo>
                    <a:pt x="4475" y="0"/>
                    <a:pt x="4281" y="49"/>
                    <a:pt x="4097" y="155"/>
                  </a:cubicBezTo>
                  <a:lnTo>
                    <a:pt x="1667" y="1547"/>
                  </a:lnTo>
                  <a:cubicBezTo>
                    <a:pt x="635" y="2146"/>
                    <a:pt x="1" y="3242"/>
                    <a:pt x="1" y="4432"/>
                  </a:cubicBezTo>
                  <a:lnTo>
                    <a:pt x="1" y="5716"/>
                  </a:lnTo>
                  <a:cubicBezTo>
                    <a:pt x="1" y="6383"/>
                    <a:pt x="548" y="6859"/>
                    <a:pt x="1145" y="6859"/>
                  </a:cubicBezTo>
                  <a:cubicBezTo>
                    <a:pt x="1336" y="6859"/>
                    <a:pt x="1532" y="6811"/>
                    <a:pt x="1717" y="6704"/>
                  </a:cubicBezTo>
                  <a:lnTo>
                    <a:pt x="3571" y="5637"/>
                  </a:lnTo>
                  <a:lnTo>
                    <a:pt x="5807" y="7029"/>
                  </a:lnTo>
                  <a:lnTo>
                    <a:pt x="5807" y="1143"/>
                  </a:lnTo>
                  <a:cubicBezTo>
                    <a:pt x="5807" y="476"/>
                    <a:pt x="5260" y="0"/>
                    <a:pt x="466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7" name="Google Shape;1947;p72"/>
          <p:cNvGrpSpPr/>
          <p:nvPr/>
        </p:nvGrpSpPr>
        <p:grpSpPr>
          <a:xfrm>
            <a:off x="5981017" y="1451330"/>
            <a:ext cx="191857" cy="207037"/>
            <a:chOff x="3189900" y="762150"/>
            <a:chExt cx="169875" cy="183300"/>
          </a:xfrm>
        </p:grpSpPr>
        <p:grpSp>
          <p:nvGrpSpPr>
            <p:cNvPr id="1948" name="Google Shape;1948;p72"/>
            <p:cNvGrpSpPr/>
            <p:nvPr/>
          </p:nvGrpSpPr>
          <p:grpSpPr>
            <a:xfrm>
              <a:off x="3192775" y="894450"/>
              <a:ext cx="164100" cy="51000"/>
              <a:chOff x="3192775" y="894450"/>
              <a:chExt cx="164100" cy="51000"/>
            </a:xfrm>
          </p:grpSpPr>
          <p:sp>
            <p:nvSpPr>
              <p:cNvPr id="1949" name="Google Shape;1949;p72"/>
              <p:cNvSpPr/>
              <p:nvPr/>
            </p:nvSpPr>
            <p:spPr>
              <a:xfrm>
                <a:off x="3192775" y="894450"/>
                <a:ext cx="164100" cy="51000"/>
              </a:xfrm>
              <a:custGeom>
                <a:rect b="b" l="l" r="r" t="t"/>
                <a:pathLst>
                  <a:path extrusionOk="0" h="2040" w="6564">
                    <a:moveTo>
                      <a:pt x="0" y="0"/>
                    </a:moveTo>
                    <a:lnTo>
                      <a:pt x="0" y="145"/>
                    </a:lnTo>
                    <a:cubicBezTo>
                      <a:pt x="8" y="289"/>
                      <a:pt x="94" y="419"/>
                      <a:pt x="231" y="483"/>
                    </a:cubicBezTo>
                    <a:lnTo>
                      <a:pt x="2575" y="1897"/>
                    </a:lnTo>
                    <a:cubicBezTo>
                      <a:pt x="2735" y="1992"/>
                      <a:pt x="2953" y="2039"/>
                      <a:pt x="3182" y="2039"/>
                    </a:cubicBezTo>
                    <a:cubicBezTo>
                      <a:pt x="3440" y="2039"/>
                      <a:pt x="3710" y="1979"/>
                      <a:pt x="3924" y="1861"/>
                    </a:cubicBezTo>
                    <a:lnTo>
                      <a:pt x="6225" y="570"/>
                    </a:lnTo>
                    <a:cubicBezTo>
                      <a:pt x="6434" y="455"/>
                      <a:pt x="6549" y="303"/>
                      <a:pt x="6564" y="159"/>
                    </a:cubicBez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72"/>
              <p:cNvSpPr/>
              <p:nvPr/>
            </p:nvSpPr>
            <p:spPr>
              <a:xfrm>
                <a:off x="3259850" y="894450"/>
                <a:ext cx="25800" cy="50875"/>
              </a:xfrm>
              <a:custGeom>
                <a:rect b="b" l="l" r="r" t="t"/>
                <a:pathLst>
                  <a:path extrusionOk="0" h="2035" w="1032">
                    <a:moveTo>
                      <a:pt x="0" y="0"/>
                    </a:moveTo>
                    <a:lnTo>
                      <a:pt x="0" y="1948"/>
                    </a:lnTo>
                    <a:cubicBezTo>
                      <a:pt x="166" y="2005"/>
                      <a:pt x="341" y="2034"/>
                      <a:pt x="516" y="2034"/>
                    </a:cubicBezTo>
                    <a:cubicBezTo>
                      <a:pt x="691" y="2034"/>
                      <a:pt x="866" y="2005"/>
                      <a:pt x="1032" y="1948"/>
                    </a:cubicBez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1" name="Google Shape;1951;p72"/>
            <p:cNvGrpSpPr/>
            <p:nvPr/>
          </p:nvGrpSpPr>
          <p:grpSpPr>
            <a:xfrm>
              <a:off x="3192775" y="862421"/>
              <a:ext cx="164100" cy="34915"/>
              <a:chOff x="3192775" y="867225"/>
              <a:chExt cx="164100" cy="25450"/>
            </a:xfrm>
          </p:grpSpPr>
          <p:sp>
            <p:nvSpPr>
              <p:cNvPr id="1952" name="Google Shape;1952;p72"/>
              <p:cNvSpPr/>
              <p:nvPr/>
            </p:nvSpPr>
            <p:spPr>
              <a:xfrm>
                <a:off x="3192775" y="867225"/>
                <a:ext cx="164100" cy="25450"/>
              </a:xfrm>
              <a:custGeom>
                <a:rect b="b" l="l" r="r" t="t"/>
                <a:pathLst>
                  <a:path extrusionOk="0" h="1018" w="6564">
                    <a:moveTo>
                      <a:pt x="0" y="0"/>
                    </a:moveTo>
                    <a:lnTo>
                      <a:pt x="0" y="1017"/>
                    </a:lnTo>
                    <a:lnTo>
                      <a:pt x="6564" y="101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72"/>
              <p:cNvSpPr/>
              <p:nvPr/>
            </p:nvSpPr>
            <p:spPr>
              <a:xfrm>
                <a:off x="3259850" y="867225"/>
                <a:ext cx="25800" cy="25450"/>
              </a:xfrm>
              <a:custGeom>
                <a:rect b="b" l="l" r="r" t="t"/>
                <a:pathLst>
                  <a:path extrusionOk="0" h="1018" w="1032">
                    <a:moveTo>
                      <a:pt x="0" y="0"/>
                    </a:moveTo>
                    <a:lnTo>
                      <a:pt x="0" y="1017"/>
                    </a:lnTo>
                    <a:lnTo>
                      <a:pt x="1032" y="101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4" name="Google Shape;1954;p72"/>
            <p:cNvGrpSpPr/>
            <p:nvPr/>
          </p:nvGrpSpPr>
          <p:grpSpPr>
            <a:xfrm>
              <a:off x="3189900" y="762150"/>
              <a:ext cx="169875" cy="102375"/>
              <a:chOff x="3189900" y="762150"/>
              <a:chExt cx="169875" cy="102375"/>
            </a:xfrm>
          </p:grpSpPr>
          <p:sp>
            <p:nvSpPr>
              <p:cNvPr id="1955" name="Google Shape;1955;p72"/>
              <p:cNvSpPr/>
              <p:nvPr/>
            </p:nvSpPr>
            <p:spPr>
              <a:xfrm>
                <a:off x="3192775" y="762150"/>
                <a:ext cx="164100" cy="102375"/>
              </a:xfrm>
              <a:custGeom>
                <a:rect b="b" l="l" r="r" t="t"/>
                <a:pathLst>
                  <a:path extrusionOk="0" h="4095" w="6564">
                    <a:moveTo>
                      <a:pt x="3326" y="0"/>
                    </a:moveTo>
                    <a:cubicBezTo>
                      <a:pt x="3067" y="0"/>
                      <a:pt x="2796" y="60"/>
                      <a:pt x="2583" y="179"/>
                    </a:cubicBezTo>
                    <a:lnTo>
                      <a:pt x="339" y="1434"/>
                    </a:lnTo>
                    <a:cubicBezTo>
                      <a:pt x="116" y="1556"/>
                      <a:pt x="0" y="1715"/>
                      <a:pt x="0" y="1866"/>
                    </a:cubicBezTo>
                    <a:lnTo>
                      <a:pt x="0" y="4095"/>
                    </a:lnTo>
                    <a:lnTo>
                      <a:pt x="6564" y="4095"/>
                    </a:lnTo>
                    <a:lnTo>
                      <a:pt x="6564" y="1924"/>
                    </a:lnTo>
                    <a:cubicBezTo>
                      <a:pt x="6557" y="1780"/>
                      <a:pt x="6470" y="1643"/>
                      <a:pt x="6333" y="1578"/>
                    </a:cubicBezTo>
                    <a:lnTo>
                      <a:pt x="3938" y="143"/>
                    </a:lnTo>
                    <a:cubicBezTo>
                      <a:pt x="3776" y="48"/>
                      <a:pt x="3555" y="0"/>
                      <a:pt x="332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72"/>
              <p:cNvSpPr/>
              <p:nvPr/>
            </p:nvSpPr>
            <p:spPr>
              <a:xfrm>
                <a:off x="3259850" y="788950"/>
                <a:ext cx="25800" cy="75575"/>
              </a:xfrm>
              <a:custGeom>
                <a:rect b="b" l="l" r="r" t="t"/>
                <a:pathLst>
                  <a:path extrusionOk="0" h="3023" w="1032">
                    <a:moveTo>
                      <a:pt x="0" y="1"/>
                    </a:moveTo>
                    <a:lnTo>
                      <a:pt x="0" y="3023"/>
                    </a:lnTo>
                    <a:lnTo>
                      <a:pt x="1032" y="3023"/>
                    </a:lnTo>
                    <a:lnTo>
                      <a:pt x="1032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72"/>
              <p:cNvSpPr/>
              <p:nvPr/>
            </p:nvSpPr>
            <p:spPr>
              <a:xfrm>
                <a:off x="3189900" y="762175"/>
                <a:ext cx="169875" cy="94700"/>
              </a:xfrm>
              <a:custGeom>
                <a:rect b="b" l="l" r="r" t="t"/>
                <a:pathLst>
                  <a:path extrusionOk="0" h="3788" w="6795">
                    <a:moveTo>
                      <a:pt x="3434" y="1"/>
                    </a:moveTo>
                    <a:cubicBezTo>
                      <a:pt x="3177" y="1"/>
                      <a:pt x="2910" y="60"/>
                      <a:pt x="2698" y="178"/>
                    </a:cubicBezTo>
                    <a:lnTo>
                      <a:pt x="454" y="1433"/>
                    </a:lnTo>
                    <a:cubicBezTo>
                      <a:pt x="51" y="1656"/>
                      <a:pt x="0" y="2002"/>
                      <a:pt x="346" y="2212"/>
                    </a:cubicBezTo>
                    <a:lnTo>
                      <a:pt x="2741" y="3640"/>
                    </a:lnTo>
                    <a:cubicBezTo>
                      <a:pt x="2904" y="3738"/>
                      <a:pt x="3125" y="3787"/>
                      <a:pt x="3354" y="3787"/>
                    </a:cubicBezTo>
                    <a:cubicBezTo>
                      <a:pt x="3612" y="3787"/>
                      <a:pt x="3880" y="3726"/>
                      <a:pt x="4090" y="3604"/>
                    </a:cubicBezTo>
                    <a:lnTo>
                      <a:pt x="6340" y="2356"/>
                    </a:lnTo>
                    <a:cubicBezTo>
                      <a:pt x="6744" y="2132"/>
                      <a:pt x="6794" y="1779"/>
                      <a:pt x="6448" y="1577"/>
                    </a:cubicBezTo>
                    <a:lnTo>
                      <a:pt x="4053" y="149"/>
                    </a:lnTo>
                    <a:cubicBezTo>
                      <a:pt x="3889" y="49"/>
                      <a:pt x="3666" y="1"/>
                      <a:pt x="34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58" name="Google Shape;1958;p72"/>
          <p:cNvGrpSpPr/>
          <p:nvPr/>
        </p:nvGrpSpPr>
        <p:grpSpPr>
          <a:xfrm>
            <a:off x="4200824" y="1424207"/>
            <a:ext cx="202501" cy="173521"/>
            <a:chOff x="2862744" y="750125"/>
            <a:chExt cx="179300" cy="153627"/>
          </a:xfrm>
        </p:grpSpPr>
        <p:grpSp>
          <p:nvGrpSpPr>
            <p:cNvPr id="1959" name="Google Shape;1959;p72"/>
            <p:cNvGrpSpPr/>
            <p:nvPr/>
          </p:nvGrpSpPr>
          <p:grpSpPr>
            <a:xfrm>
              <a:off x="2934544" y="750125"/>
              <a:ext cx="107500" cy="112300"/>
              <a:chOff x="2934750" y="687150"/>
              <a:chExt cx="107500" cy="112300"/>
            </a:xfrm>
          </p:grpSpPr>
          <p:sp>
            <p:nvSpPr>
              <p:cNvPr id="1960" name="Google Shape;1960;p72"/>
              <p:cNvSpPr/>
              <p:nvPr/>
            </p:nvSpPr>
            <p:spPr>
              <a:xfrm>
                <a:off x="3011575" y="716850"/>
                <a:ext cx="30675" cy="82600"/>
              </a:xfrm>
              <a:custGeom>
                <a:rect b="b" l="l" r="r" t="t"/>
                <a:pathLst>
                  <a:path extrusionOk="0" h="3304" w="1227">
                    <a:moveTo>
                      <a:pt x="1219" y="0"/>
                    </a:moveTo>
                    <a:lnTo>
                      <a:pt x="1219" y="104"/>
                    </a:lnTo>
                    <a:lnTo>
                      <a:pt x="1219" y="104"/>
                    </a:lnTo>
                    <a:cubicBezTo>
                      <a:pt x="1224" y="69"/>
                      <a:pt x="1226" y="35"/>
                      <a:pt x="1226" y="0"/>
                    </a:cubicBezTo>
                    <a:close/>
                    <a:moveTo>
                      <a:pt x="1219" y="104"/>
                    </a:moveTo>
                    <a:lnTo>
                      <a:pt x="1219" y="104"/>
                    </a:lnTo>
                    <a:cubicBezTo>
                      <a:pt x="1174" y="425"/>
                      <a:pt x="925" y="750"/>
                      <a:pt x="476" y="1017"/>
                    </a:cubicBezTo>
                    <a:lnTo>
                      <a:pt x="0" y="1284"/>
                    </a:lnTo>
                    <a:lnTo>
                      <a:pt x="0" y="3303"/>
                    </a:lnTo>
                    <a:lnTo>
                      <a:pt x="476" y="3029"/>
                    </a:lnTo>
                    <a:cubicBezTo>
                      <a:pt x="505" y="3015"/>
                      <a:pt x="534" y="2993"/>
                      <a:pt x="563" y="2979"/>
                    </a:cubicBezTo>
                    <a:cubicBezTo>
                      <a:pt x="728" y="2871"/>
                      <a:pt x="880" y="2741"/>
                      <a:pt x="1003" y="2589"/>
                    </a:cubicBezTo>
                    <a:cubicBezTo>
                      <a:pt x="1125" y="2445"/>
                      <a:pt x="1204" y="2272"/>
                      <a:pt x="1219" y="2084"/>
                    </a:cubicBezTo>
                    <a:lnTo>
                      <a:pt x="1219" y="104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72"/>
              <p:cNvSpPr/>
              <p:nvPr/>
            </p:nvSpPr>
            <p:spPr>
              <a:xfrm>
                <a:off x="2934750" y="687150"/>
                <a:ext cx="107500" cy="62000"/>
              </a:xfrm>
              <a:custGeom>
                <a:rect b="b" l="l" r="r" t="t"/>
                <a:pathLst>
                  <a:path extrusionOk="0" h="2480" w="4300">
                    <a:moveTo>
                      <a:pt x="2234" y="0"/>
                    </a:moveTo>
                    <a:cubicBezTo>
                      <a:pt x="2177" y="0"/>
                      <a:pt x="2120" y="2"/>
                      <a:pt x="2063" y="5"/>
                    </a:cubicBezTo>
                    <a:cubicBezTo>
                      <a:pt x="1991" y="5"/>
                      <a:pt x="1926" y="12"/>
                      <a:pt x="1854" y="20"/>
                    </a:cubicBezTo>
                    <a:cubicBezTo>
                      <a:pt x="1782" y="27"/>
                      <a:pt x="1710" y="34"/>
                      <a:pt x="1645" y="41"/>
                    </a:cubicBezTo>
                    <a:cubicBezTo>
                      <a:pt x="1573" y="56"/>
                      <a:pt x="1508" y="70"/>
                      <a:pt x="1436" y="85"/>
                    </a:cubicBezTo>
                    <a:cubicBezTo>
                      <a:pt x="1097" y="149"/>
                      <a:pt x="779" y="265"/>
                      <a:pt x="477" y="431"/>
                    </a:cubicBezTo>
                    <a:lnTo>
                      <a:pt x="1" y="705"/>
                    </a:lnTo>
                    <a:cubicBezTo>
                      <a:pt x="22" y="719"/>
                      <a:pt x="44" y="726"/>
                      <a:pt x="58" y="741"/>
                    </a:cubicBezTo>
                    <a:lnTo>
                      <a:pt x="3073" y="2479"/>
                    </a:lnTo>
                    <a:lnTo>
                      <a:pt x="3549" y="2205"/>
                    </a:lnTo>
                    <a:cubicBezTo>
                      <a:pt x="4047" y="1916"/>
                      <a:pt x="4299" y="1549"/>
                      <a:pt x="4299" y="1195"/>
                    </a:cubicBezTo>
                    <a:cubicBezTo>
                      <a:pt x="4299" y="1159"/>
                      <a:pt x="4292" y="1123"/>
                      <a:pt x="4285" y="1087"/>
                    </a:cubicBezTo>
                    <a:cubicBezTo>
                      <a:pt x="4270" y="979"/>
                      <a:pt x="4227" y="878"/>
                      <a:pt x="4162" y="784"/>
                    </a:cubicBezTo>
                    <a:cubicBezTo>
                      <a:pt x="4148" y="755"/>
                      <a:pt x="4119" y="726"/>
                      <a:pt x="4097" y="698"/>
                    </a:cubicBezTo>
                    <a:lnTo>
                      <a:pt x="4090" y="683"/>
                    </a:lnTo>
                    <a:cubicBezTo>
                      <a:pt x="4061" y="654"/>
                      <a:pt x="4032" y="625"/>
                      <a:pt x="4003" y="604"/>
                    </a:cubicBezTo>
                    <a:cubicBezTo>
                      <a:pt x="4003" y="597"/>
                      <a:pt x="3996" y="597"/>
                      <a:pt x="3996" y="589"/>
                    </a:cubicBezTo>
                    <a:cubicBezTo>
                      <a:pt x="3960" y="568"/>
                      <a:pt x="3931" y="539"/>
                      <a:pt x="3895" y="517"/>
                    </a:cubicBezTo>
                    <a:lnTo>
                      <a:pt x="3888" y="510"/>
                    </a:lnTo>
                    <a:cubicBezTo>
                      <a:pt x="3852" y="481"/>
                      <a:pt x="3816" y="460"/>
                      <a:pt x="3773" y="431"/>
                    </a:cubicBezTo>
                    <a:lnTo>
                      <a:pt x="3556" y="308"/>
                    </a:lnTo>
                    <a:cubicBezTo>
                      <a:pt x="3455" y="250"/>
                      <a:pt x="3347" y="200"/>
                      <a:pt x="3232" y="164"/>
                    </a:cubicBezTo>
                    <a:cubicBezTo>
                      <a:pt x="3116" y="121"/>
                      <a:pt x="2994" y="85"/>
                      <a:pt x="2871" y="63"/>
                    </a:cubicBezTo>
                    <a:cubicBezTo>
                      <a:pt x="2806" y="48"/>
                      <a:pt x="2741" y="41"/>
                      <a:pt x="2676" y="27"/>
                    </a:cubicBezTo>
                    <a:cubicBezTo>
                      <a:pt x="2611" y="20"/>
                      <a:pt x="2547" y="12"/>
                      <a:pt x="2474" y="12"/>
                    </a:cubicBezTo>
                    <a:cubicBezTo>
                      <a:pt x="2394" y="4"/>
                      <a:pt x="2314" y="0"/>
                      <a:pt x="22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72"/>
              <p:cNvSpPr/>
              <p:nvPr/>
            </p:nvSpPr>
            <p:spPr>
              <a:xfrm>
                <a:off x="2934750" y="704750"/>
                <a:ext cx="76825" cy="94700"/>
              </a:xfrm>
              <a:custGeom>
                <a:rect b="b" l="l" r="r" t="t"/>
                <a:pathLst>
                  <a:path extrusionOk="0" h="3788" w="3073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7"/>
                    </a:lnTo>
                    <a:lnTo>
                      <a:pt x="3073" y="17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3" name="Google Shape;1963;p72"/>
            <p:cNvGrpSpPr/>
            <p:nvPr/>
          </p:nvGrpSpPr>
          <p:grpSpPr>
            <a:xfrm>
              <a:off x="2896875" y="767675"/>
              <a:ext cx="114700" cy="116325"/>
              <a:chOff x="2896875" y="767675"/>
              <a:chExt cx="114700" cy="116325"/>
            </a:xfrm>
          </p:grpSpPr>
          <p:sp>
            <p:nvSpPr>
              <p:cNvPr id="1964" name="Google Shape;1964;p72"/>
              <p:cNvSpPr/>
              <p:nvPr/>
            </p:nvSpPr>
            <p:spPr>
              <a:xfrm>
                <a:off x="2973700" y="811850"/>
                <a:ext cx="37875" cy="72150"/>
              </a:xfrm>
              <a:custGeom>
                <a:rect b="b" l="l" r="r" t="t"/>
                <a:pathLst>
                  <a:path extrusionOk="0" h="2886" w="1515">
                    <a:moveTo>
                      <a:pt x="1515" y="1"/>
                    </a:moveTo>
                    <a:lnTo>
                      <a:pt x="311" y="693"/>
                    </a:lnTo>
                    <a:lnTo>
                      <a:pt x="0" y="874"/>
                    </a:lnTo>
                    <a:lnTo>
                      <a:pt x="0" y="2886"/>
                    </a:lnTo>
                    <a:lnTo>
                      <a:pt x="181" y="2778"/>
                    </a:lnTo>
                    <a:lnTo>
                      <a:pt x="512" y="2590"/>
                    </a:lnTo>
                    <a:lnTo>
                      <a:pt x="1515" y="2013"/>
                    </a:lnTo>
                    <a:lnTo>
                      <a:pt x="15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72"/>
              <p:cNvSpPr/>
              <p:nvPr/>
            </p:nvSpPr>
            <p:spPr>
              <a:xfrm>
                <a:off x="2896875" y="767675"/>
                <a:ext cx="114525" cy="66025"/>
              </a:xfrm>
              <a:custGeom>
                <a:rect b="b" l="l" r="r" t="t"/>
                <a:pathLst>
                  <a:path extrusionOk="0" h="2641" w="4581">
                    <a:moveTo>
                      <a:pt x="1516" y="1"/>
                    </a:moveTo>
                    <a:lnTo>
                      <a:pt x="1" y="874"/>
                    </a:lnTo>
                    <a:lnTo>
                      <a:pt x="3066" y="2641"/>
                    </a:lnTo>
                    <a:lnTo>
                      <a:pt x="3376" y="2460"/>
                    </a:lnTo>
                    <a:lnTo>
                      <a:pt x="4581" y="1768"/>
                    </a:lnTo>
                    <a:lnTo>
                      <a:pt x="1530" y="8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72"/>
              <p:cNvSpPr/>
              <p:nvPr/>
            </p:nvSpPr>
            <p:spPr>
              <a:xfrm>
                <a:off x="2896875" y="789500"/>
                <a:ext cx="76850" cy="94500"/>
              </a:xfrm>
              <a:custGeom>
                <a:rect b="b" l="l" r="r" t="t"/>
                <a:pathLst>
                  <a:path extrusionOk="0" h="3780" w="3074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0"/>
                    </a:lnTo>
                    <a:lnTo>
                      <a:pt x="3073" y="17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72"/>
            <p:cNvGrpSpPr/>
            <p:nvPr/>
          </p:nvGrpSpPr>
          <p:grpSpPr>
            <a:xfrm>
              <a:off x="2862744" y="789602"/>
              <a:ext cx="110750" cy="114150"/>
              <a:chOff x="2862975" y="845225"/>
              <a:chExt cx="110750" cy="114150"/>
            </a:xfrm>
          </p:grpSpPr>
          <p:sp>
            <p:nvSpPr>
              <p:cNvPr id="1968" name="Google Shape;1968;p72"/>
              <p:cNvSpPr/>
              <p:nvPr/>
            </p:nvSpPr>
            <p:spPr>
              <a:xfrm>
                <a:off x="2862975" y="879475"/>
                <a:ext cx="110750" cy="79900"/>
              </a:xfrm>
              <a:custGeom>
                <a:rect b="b" l="l" r="r" t="t"/>
                <a:pathLst>
                  <a:path extrusionOk="0" h="3196" w="4430">
                    <a:moveTo>
                      <a:pt x="1" y="1"/>
                    </a:moveTo>
                    <a:lnTo>
                      <a:pt x="1" y="2020"/>
                    </a:lnTo>
                    <a:cubicBezTo>
                      <a:pt x="15" y="2301"/>
                      <a:pt x="181" y="2568"/>
                      <a:pt x="535" y="2770"/>
                    </a:cubicBezTo>
                    <a:lnTo>
                      <a:pt x="744" y="2893"/>
                    </a:lnTo>
                    <a:cubicBezTo>
                      <a:pt x="960" y="3008"/>
                      <a:pt x="1191" y="3088"/>
                      <a:pt x="1429" y="3138"/>
                    </a:cubicBezTo>
                    <a:cubicBezTo>
                      <a:pt x="1624" y="3174"/>
                      <a:pt x="1826" y="3196"/>
                      <a:pt x="2028" y="3196"/>
                    </a:cubicBezTo>
                    <a:lnTo>
                      <a:pt x="2237" y="3196"/>
                    </a:lnTo>
                    <a:cubicBezTo>
                      <a:pt x="2792" y="3181"/>
                      <a:pt x="3333" y="3030"/>
                      <a:pt x="3824" y="2763"/>
                    </a:cubicBezTo>
                    <a:lnTo>
                      <a:pt x="4429" y="2410"/>
                    </a:lnTo>
                    <a:lnTo>
                      <a:pt x="4429" y="405"/>
                    </a:lnTo>
                    <a:lnTo>
                      <a:pt x="3824" y="751"/>
                    </a:lnTo>
                    <a:cubicBezTo>
                      <a:pt x="3326" y="1039"/>
                      <a:pt x="2685" y="1187"/>
                      <a:pt x="2079" y="1187"/>
                    </a:cubicBezTo>
                    <a:cubicBezTo>
                      <a:pt x="1577" y="1187"/>
                      <a:pt x="1099" y="1086"/>
                      <a:pt x="744" y="881"/>
                    </a:cubicBezTo>
                    <a:lnTo>
                      <a:pt x="535" y="758"/>
                    </a:lnTo>
                    <a:cubicBezTo>
                      <a:pt x="181" y="556"/>
                      <a:pt x="8" y="282"/>
                      <a:pt x="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72"/>
              <p:cNvSpPr/>
              <p:nvPr/>
            </p:nvSpPr>
            <p:spPr>
              <a:xfrm>
                <a:off x="2863175" y="845225"/>
                <a:ext cx="110375" cy="63750"/>
              </a:xfrm>
              <a:custGeom>
                <a:rect b="b" l="l" r="r" t="t"/>
                <a:pathLst>
                  <a:path extrusionOk="0" h="2550" w="4415">
                    <a:moveTo>
                      <a:pt x="1349" y="0"/>
                    </a:moveTo>
                    <a:lnTo>
                      <a:pt x="750" y="346"/>
                    </a:lnTo>
                    <a:cubicBezTo>
                      <a:pt x="721" y="361"/>
                      <a:pt x="693" y="383"/>
                      <a:pt x="664" y="397"/>
                    </a:cubicBezTo>
                    <a:lnTo>
                      <a:pt x="635" y="411"/>
                    </a:lnTo>
                    <a:lnTo>
                      <a:pt x="577" y="455"/>
                    </a:lnTo>
                    <a:lnTo>
                      <a:pt x="548" y="476"/>
                    </a:lnTo>
                    <a:lnTo>
                      <a:pt x="505" y="512"/>
                    </a:lnTo>
                    <a:lnTo>
                      <a:pt x="476" y="534"/>
                    </a:lnTo>
                    <a:lnTo>
                      <a:pt x="433" y="570"/>
                    </a:lnTo>
                    <a:lnTo>
                      <a:pt x="404" y="592"/>
                    </a:lnTo>
                    <a:lnTo>
                      <a:pt x="361" y="628"/>
                    </a:lnTo>
                    <a:lnTo>
                      <a:pt x="339" y="649"/>
                    </a:lnTo>
                    <a:lnTo>
                      <a:pt x="303" y="693"/>
                    </a:lnTo>
                    <a:lnTo>
                      <a:pt x="281" y="707"/>
                    </a:lnTo>
                    <a:cubicBezTo>
                      <a:pt x="267" y="722"/>
                      <a:pt x="253" y="736"/>
                      <a:pt x="245" y="750"/>
                    </a:cubicBezTo>
                    <a:lnTo>
                      <a:pt x="231" y="772"/>
                    </a:lnTo>
                    <a:cubicBezTo>
                      <a:pt x="217" y="786"/>
                      <a:pt x="202" y="808"/>
                      <a:pt x="188" y="822"/>
                    </a:cubicBezTo>
                    <a:lnTo>
                      <a:pt x="188" y="830"/>
                    </a:lnTo>
                    <a:cubicBezTo>
                      <a:pt x="144" y="895"/>
                      <a:pt x="101" y="960"/>
                      <a:pt x="72" y="1032"/>
                    </a:cubicBezTo>
                    <a:cubicBezTo>
                      <a:pt x="65" y="1046"/>
                      <a:pt x="58" y="1068"/>
                      <a:pt x="51" y="1089"/>
                    </a:cubicBezTo>
                    <a:lnTo>
                      <a:pt x="51" y="1097"/>
                    </a:lnTo>
                    <a:cubicBezTo>
                      <a:pt x="43" y="1118"/>
                      <a:pt x="36" y="1140"/>
                      <a:pt x="29" y="1161"/>
                    </a:cubicBezTo>
                    <a:cubicBezTo>
                      <a:pt x="29" y="1183"/>
                      <a:pt x="22" y="1205"/>
                      <a:pt x="15" y="1226"/>
                    </a:cubicBezTo>
                    <a:lnTo>
                      <a:pt x="15" y="1234"/>
                    </a:lnTo>
                    <a:cubicBezTo>
                      <a:pt x="15" y="1248"/>
                      <a:pt x="15" y="1270"/>
                      <a:pt x="7" y="1291"/>
                    </a:cubicBezTo>
                    <a:cubicBezTo>
                      <a:pt x="7" y="1313"/>
                      <a:pt x="7" y="1335"/>
                      <a:pt x="7" y="1356"/>
                    </a:cubicBezTo>
                    <a:cubicBezTo>
                      <a:pt x="0" y="1652"/>
                      <a:pt x="173" y="1919"/>
                      <a:pt x="527" y="2121"/>
                    </a:cubicBezTo>
                    <a:lnTo>
                      <a:pt x="736" y="2243"/>
                    </a:lnTo>
                    <a:cubicBezTo>
                      <a:pt x="1091" y="2449"/>
                      <a:pt x="1569" y="2550"/>
                      <a:pt x="2071" y="2550"/>
                    </a:cubicBezTo>
                    <a:cubicBezTo>
                      <a:pt x="2677" y="2550"/>
                      <a:pt x="3318" y="2402"/>
                      <a:pt x="3816" y="2114"/>
                    </a:cubicBezTo>
                    <a:lnTo>
                      <a:pt x="4414" y="176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70" name="Google Shape;1970;p72"/>
          <p:cNvGrpSpPr/>
          <p:nvPr/>
        </p:nvGrpSpPr>
        <p:grpSpPr>
          <a:xfrm>
            <a:off x="3518186" y="1071374"/>
            <a:ext cx="610213" cy="564453"/>
            <a:chOff x="2431875" y="700600"/>
            <a:chExt cx="264700" cy="244850"/>
          </a:xfrm>
        </p:grpSpPr>
        <p:sp>
          <p:nvSpPr>
            <p:cNvPr id="1971" name="Google Shape;1971;p72"/>
            <p:cNvSpPr/>
            <p:nvPr/>
          </p:nvSpPr>
          <p:spPr>
            <a:xfrm>
              <a:off x="2552500" y="700650"/>
              <a:ext cx="137600" cy="113225"/>
            </a:xfrm>
            <a:custGeom>
              <a:rect b="b" l="l" r="r" t="t"/>
              <a:pathLst>
                <a:path extrusionOk="0" h="4529" w="5504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72"/>
            <p:cNvSpPr/>
            <p:nvPr/>
          </p:nvSpPr>
          <p:spPr>
            <a:xfrm>
              <a:off x="2621550" y="700600"/>
              <a:ext cx="68550" cy="113275"/>
            </a:xfrm>
            <a:custGeom>
              <a:rect b="b" l="l" r="r" t="t"/>
              <a:pathLst>
                <a:path extrusionOk="0" h="4531" w="2742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72"/>
            <p:cNvSpPr/>
            <p:nvPr/>
          </p:nvSpPr>
          <p:spPr>
            <a:xfrm>
              <a:off x="2546375" y="700650"/>
              <a:ext cx="150200" cy="95375"/>
            </a:xfrm>
            <a:custGeom>
              <a:rect b="b" l="l" r="r" t="t"/>
              <a:pathLst>
                <a:path extrusionOk="0" h="3815" w="6008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72"/>
            <p:cNvSpPr/>
            <p:nvPr/>
          </p:nvSpPr>
          <p:spPr>
            <a:xfrm>
              <a:off x="2579900" y="716125"/>
              <a:ext cx="83150" cy="47975"/>
            </a:xfrm>
            <a:custGeom>
              <a:rect b="b" l="l" r="r" t="t"/>
              <a:pathLst>
                <a:path extrusionOk="0" h="1919" w="3326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72"/>
            <p:cNvSpPr/>
            <p:nvPr/>
          </p:nvSpPr>
          <p:spPr>
            <a:xfrm>
              <a:off x="2578450" y="716125"/>
              <a:ext cx="86050" cy="27250"/>
            </a:xfrm>
            <a:custGeom>
              <a:rect b="b" l="l" r="r" t="t"/>
              <a:pathLst>
                <a:path extrusionOk="0" h="1090" w="3442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72"/>
            <p:cNvSpPr/>
            <p:nvPr/>
          </p:nvSpPr>
          <p:spPr>
            <a:xfrm>
              <a:off x="2438550" y="774775"/>
              <a:ext cx="165350" cy="96875"/>
            </a:xfrm>
            <a:custGeom>
              <a:rect b="b" l="l" r="r" t="t"/>
              <a:pathLst>
                <a:path extrusionOk="0" h="3875" w="6614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72"/>
            <p:cNvSpPr/>
            <p:nvPr/>
          </p:nvSpPr>
          <p:spPr>
            <a:xfrm>
              <a:off x="2431875" y="774700"/>
              <a:ext cx="172025" cy="79100"/>
            </a:xfrm>
            <a:custGeom>
              <a:rect b="b" l="l" r="r" t="t"/>
              <a:pathLst>
                <a:path extrusionOk="0" h="3164" w="6881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72"/>
            <p:cNvSpPr/>
            <p:nvPr/>
          </p:nvSpPr>
          <p:spPr>
            <a:xfrm>
              <a:off x="2465400" y="790225"/>
              <a:ext cx="83150" cy="48175"/>
            </a:xfrm>
            <a:custGeom>
              <a:rect b="b" l="l" r="r" t="t"/>
              <a:pathLst>
                <a:path extrusionOk="0" h="1927" w="3326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72"/>
            <p:cNvSpPr/>
            <p:nvPr/>
          </p:nvSpPr>
          <p:spPr>
            <a:xfrm>
              <a:off x="2464150" y="790225"/>
              <a:ext cx="85850" cy="27425"/>
            </a:xfrm>
            <a:custGeom>
              <a:rect b="b" l="l" r="r" t="t"/>
              <a:pathLst>
                <a:path extrusionOk="0" h="1097" w="3434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2"/>
            <p:cNvSpPr/>
            <p:nvPr/>
          </p:nvSpPr>
          <p:spPr>
            <a:xfrm>
              <a:off x="2552325" y="832225"/>
              <a:ext cx="137050" cy="113225"/>
            </a:xfrm>
            <a:custGeom>
              <a:rect b="b" l="l" r="r" t="t"/>
              <a:pathLst>
                <a:path extrusionOk="0" h="4529" w="5482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2"/>
            <p:cNvSpPr/>
            <p:nvPr/>
          </p:nvSpPr>
          <p:spPr>
            <a:xfrm>
              <a:off x="2545650" y="832225"/>
              <a:ext cx="150575" cy="95375"/>
            </a:xfrm>
            <a:custGeom>
              <a:rect b="b" l="l" r="r" t="t"/>
              <a:pathLst>
                <a:path extrusionOk="0" h="3815" w="6023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2"/>
            <p:cNvSpPr/>
            <p:nvPr/>
          </p:nvSpPr>
          <p:spPr>
            <a:xfrm>
              <a:off x="2575225" y="863975"/>
              <a:ext cx="91250" cy="48175"/>
            </a:xfrm>
            <a:custGeom>
              <a:rect b="b" l="l" r="r" t="t"/>
              <a:pathLst>
                <a:path extrusionOk="0" h="1927" w="365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2"/>
            <p:cNvSpPr/>
            <p:nvPr/>
          </p:nvSpPr>
          <p:spPr>
            <a:xfrm>
              <a:off x="2577925" y="863975"/>
              <a:ext cx="85850" cy="27425"/>
            </a:xfrm>
            <a:custGeom>
              <a:rect b="b" l="l" r="r" t="t"/>
              <a:pathLst>
                <a:path extrusionOk="0" h="1097" w="3434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72"/>
          <p:cNvGrpSpPr/>
          <p:nvPr/>
        </p:nvGrpSpPr>
        <p:grpSpPr>
          <a:xfrm>
            <a:off x="4193901" y="1043518"/>
            <a:ext cx="216347" cy="265394"/>
            <a:chOff x="4722841" y="238125"/>
            <a:chExt cx="191559" cy="234966"/>
          </a:xfrm>
        </p:grpSpPr>
        <p:grpSp>
          <p:nvGrpSpPr>
            <p:cNvPr id="1985" name="Google Shape;1985;p72"/>
            <p:cNvGrpSpPr/>
            <p:nvPr/>
          </p:nvGrpSpPr>
          <p:grpSpPr>
            <a:xfrm>
              <a:off x="4818100" y="238125"/>
              <a:ext cx="96300" cy="179775"/>
              <a:chOff x="2798800" y="238125"/>
              <a:chExt cx="96300" cy="179775"/>
            </a:xfrm>
          </p:grpSpPr>
          <p:sp>
            <p:nvSpPr>
              <p:cNvPr id="1986" name="Google Shape;1986;p72"/>
              <p:cNvSpPr/>
              <p:nvPr/>
            </p:nvSpPr>
            <p:spPr>
              <a:xfrm>
                <a:off x="2798800" y="238125"/>
                <a:ext cx="96300" cy="55725"/>
              </a:xfrm>
              <a:custGeom>
                <a:rect b="b" l="l" r="r" t="t"/>
                <a:pathLst>
                  <a:path extrusionOk="0" h="2229" w="3852">
                    <a:moveTo>
                      <a:pt x="1926" y="0"/>
                    </a:moveTo>
                    <a:lnTo>
                      <a:pt x="0" y="1111"/>
                    </a:lnTo>
                    <a:lnTo>
                      <a:pt x="1926" y="2229"/>
                    </a:lnTo>
                    <a:lnTo>
                      <a:pt x="3852" y="1111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72"/>
              <p:cNvSpPr/>
              <p:nvPr/>
            </p:nvSpPr>
            <p:spPr>
              <a:xfrm>
                <a:off x="2798800" y="265875"/>
                <a:ext cx="48175" cy="152025"/>
              </a:xfrm>
              <a:custGeom>
                <a:rect b="b" l="l" r="r" t="t"/>
                <a:pathLst>
                  <a:path extrusionOk="0" h="6081" w="1927">
                    <a:moveTo>
                      <a:pt x="0" y="1"/>
                    </a:moveTo>
                    <a:lnTo>
                      <a:pt x="0" y="4970"/>
                    </a:lnTo>
                    <a:lnTo>
                      <a:pt x="1926" y="6081"/>
                    </a:lnTo>
                    <a:lnTo>
                      <a:pt x="1926" y="11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72"/>
              <p:cNvSpPr/>
              <p:nvPr/>
            </p:nvSpPr>
            <p:spPr>
              <a:xfrm>
                <a:off x="2846950" y="265875"/>
                <a:ext cx="48150" cy="152025"/>
              </a:xfrm>
              <a:custGeom>
                <a:rect b="b" l="l" r="r" t="t"/>
                <a:pathLst>
                  <a:path extrusionOk="0" h="6081" w="1926">
                    <a:moveTo>
                      <a:pt x="1926" y="1"/>
                    </a:moveTo>
                    <a:lnTo>
                      <a:pt x="0" y="1119"/>
                    </a:lnTo>
                    <a:lnTo>
                      <a:pt x="0" y="6081"/>
                    </a:lnTo>
                    <a:lnTo>
                      <a:pt x="1926" y="4970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9" name="Google Shape;1989;p72"/>
            <p:cNvGrpSpPr/>
            <p:nvPr/>
          </p:nvGrpSpPr>
          <p:grpSpPr>
            <a:xfrm>
              <a:off x="4769812" y="311347"/>
              <a:ext cx="96300" cy="134375"/>
              <a:chOff x="2698550" y="350800"/>
              <a:chExt cx="96300" cy="134375"/>
            </a:xfrm>
          </p:grpSpPr>
          <p:sp>
            <p:nvSpPr>
              <p:cNvPr id="1990" name="Google Shape;1990;p72"/>
              <p:cNvSpPr/>
              <p:nvPr/>
            </p:nvSpPr>
            <p:spPr>
              <a:xfrm>
                <a:off x="2698550" y="350800"/>
                <a:ext cx="96300" cy="55575"/>
              </a:xfrm>
              <a:custGeom>
                <a:rect b="b" l="l" r="r" t="t"/>
                <a:pathLst>
                  <a:path extrusionOk="0" h="2223" w="3852">
                    <a:moveTo>
                      <a:pt x="1926" y="1"/>
                    </a:moveTo>
                    <a:lnTo>
                      <a:pt x="0" y="1111"/>
                    </a:lnTo>
                    <a:lnTo>
                      <a:pt x="1926" y="2222"/>
                    </a:lnTo>
                    <a:lnTo>
                      <a:pt x="3852" y="111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72"/>
              <p:cNvSpPr/>
              <p:nvPr/>
            </p:nvSpPr>
            <p:spPr>
              <a:xfrm>
                <a:off x="2698550" y="378575"/>
                <a:ext cx="48150" cy="106600"/>
              </a:xfrm>
              <a:custGeom>
                <a:rect b="b" l="l" r="r" t="t"/>
                <a:pathLst>
                  <a:path extrusionOk="0" h="4264" w="1926">
                    <a:moveTo>
                      <a:pt x="0" y="0"/>
                    </a:moveTo>
                    <a:lnTo>
                      <a:pt x="0" y="3152"/>
                    </a:lnTo>
                    <a:lnTo>
                      <a:pt x="1926" y="4263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72"/>
              <p:cNvSpPr/>
              <p:nvPr/>
            </p:nvSpPr>
            <p:spPr>
              <a:xfrm>
                <a:off x="2746675" y="378575"/>
                <a:ext cx="48175" cy="106600"/>
              </a:xfrm>
              <a:custGeom>
                <a:rect b="b" l="l" r="r" t="t"/>
                <a:pathLst>
                  <a:path extrusionOk="0" h="4264" w="1927">
                    <a:moveTo>
                      <a:pt x="1927" y="0"/>
                    </a:moveTo>
                    <a:lnTo>
                      <a:pt x="1" y="1111"/>
                    </a:lnTo>
                    <a:lnTo>
                      <a:pt x="1" y="4263"/>
                    </a:lnTo>
                    <a:lnTo>
                      <a:pt x="1927" y="3152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3" name="Google Shape;1993;p72"/>
            <p:cNvGrpSpPr/>
            <p:nvPr/>
          </p:nvGrpSpPr>
          <p:grpSpPr>
            <a:xfrm>
              <a:off x="4722841" y="379141"/>
              <a:ext cx="96125" cy="93950"/>
              <a:chOff x="2615975" y="444575"/>
              <a:chExt cx="96125" cy="93950"/>
            </a:xfrm>
          </p:grpSpPr>
          <p:sp>
            <p:nvSpPr>
              <p:cNvPr id="1994" name="Google Shape;1994;p72"/>
              <p:cNvSpPr/>
              <p:nvPr/>
            </p:nvSpPr>
            <p:spPr>
              <a:xfrm>
                <a:off x="2615975" y="444575"/>
                <a:ext cx="96125" cy="55725"/>
              </a:xfrm>
              <a:custGeom>
                <a:rect b="b" l="l" r="r" t="t"/>
                <a:pathLst>
                  <a:path extrusionOk="0" h="2229" w="3845">
                    <a:moveTo>
                      <a:pt x="1926" y="0"/>
                    </a:moveTo>
                    <a:lnTo>
                      <a:pt x="0" y="1118"/>
                    </a:lnTo>
                    <a:lnTo>
                      <a:pt x="1926" y="2229"/>
                    </a:lnTo>
                    <a:lnTo>
                      <a:pt x="3844" y="1118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72"/>
              <p:cNvSpPr/>
              <p:nvPr/>
            </p:nvSpPr>
            <p:spPr>
              <a:xfrm>
                <a:off x="2615975" y="472525"/>
                <a:ext cx="48150" cy="66000"/>
              </a:xfrm>
              <a:custGeom>
                <a:rect b="b" l="l" r="r" t="t"/>
                <a:pathLst>
                  <a:path extrusionOk="0" h="2640" w="1926">
                    <a:moveTo>
                      <a:pt x="0" y="0"/>
                    </a:moveTo>
                    <a:lnTo>
                      <a:pt x="0" y="1529"/>
                    </a:lnTo>
                    <a:lnTo>
                      <a:pt x="1926" y="2640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72"/>
              <p:cNvSpPr/>
              <p:nvPr/>
            </p:nvSpPr>
            <p:spPr>
              <a:xfrm>
                <a:off x="2664100" y="472525"/>
                <a:ext cx="48000" cy="66000"/>
              </a:xfrm>
              <a:custGeom>
                <a:rect b="b" l="l" r="r" t="t"/>
                <a:pathLst>
                  <a:path extrusionOk="0" h="2640" w="1920">
                    <a:moveTo>
                      <a:pt x="1919" y="0"/>
                    </a:moveTo>
                    <a:lnTo>
                      <a:pt x="1" y="1111"/>
                    </a:lnTo>
                    <a:lnTo>
                      <a:pt x="1" y="2640"/>
                    </a:lnTo>
                    <a:lnTo>
                      <a:pt x="1919" y="1529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97" name="Google Shape;1997;p72"/>
          <p:cNvGrpSpPr/>
          <p:nvPr/>
        </p:nvGrpSpPr>
        <p:grpSpPr>
          <a:xfrm>
            <a:off x="4959250" y="1358511"/>
            <a:ext cx="301013" cy="279495"/>
            <a:chOff x="3506875" y="724175"/>
            <a:chExt cx="266525" cy="247450"/>
          </a:xfrm>
        </p:grpSpPr>
        <p:sp>
          <p:nvSpPr>
            <p:cNvPr id="1998" name="Google Shape;1998;p72"/>
            <p:cNvSpPr/>
            <p:nvPr/>
          </p:nvSpPr>
          <p:spPr>
            <a:xfrm>
              <a:off x="3506875" y="724175"/>
              <a:ext cx="266525" cy="247350"/>
            </a:xfrm>
            <a:custGeom>
              <a:rect b="b" l="l" r="r" t="t"/>
              <a:pathLst>
                <a:path extrusionOk="0" h="9894" w="10661">
                  <a:moveTo>
                    <a:pt x="5323" y="0"/>
                  </a:moveTo>
                  <a:cubicBezTo>
                    <a:pt x="2945" y="0"/>
                    <a:pt x="849" y="1719"/>
                    <a:pt x="448" y="4143"/>
                  </a:cubicBezTo>
                  <a:cubicBezTo>
                    <a:pt x="0" y="6833"/>
                    <a:pt x="1825" y="9386"/>
                    <a:pt x="4523" y="9826"/>
                  </a:cubicBezTo>
                  <a:cubicBezTo>
                    <a:pt x="4798" y="9872"/>
                    <a:pt x="5071" y="9894"/>
                    <a:pt x="5340" y="9894"/>
                  </a:cubicBezTo>
                  <a:cubicBezTo>
                    <a:pt x="7717" y="9894"/>
                    <a:pt x="9812" y="8181"/>
                    <a:pt x="10213" y="5758"/>
                  </a:cubicBezTo>
                  <a:cubicBezTo>
                    <a:pt x="10660" y="3061"/>
                    <a:pt x="8836" y="515"/>
                    <a:pt x="6138" y="68"/>
                  </a:cubicBezTo>
                  <a:cubicBezTo>
                    <a:pt x="5864" y="22"/>
                    <a:pt x="5592" y="0"/>
                    <a:pt x="53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2"/>
            <p:cNvSpPr/>
            <p:nvPr/>
          </p:nvSpPr>
          <p:spPr>
            <a:xfrm>
              <a:off x="3516425" y="724225"/>
              <a:ext cx="256975" cy="247400"/>
            </a:xfrm>
            <a:custGeom>
              <a:rect b="b" l="l" r="r" t="t"/>
              <a:pathLst>
                <a:path extrusionOk="0" h="9896" w="10279">
                  <a:moveTo>
                    <a:pt x="4948" y="1"/>
                  </a:moveTo>
                  <a:cubicBezTo>
                    <a:pt x="4213" y="1"/>
                    <a:pt x="3491" y="159"/>
                    <a:pt x="2828" y="477"/>
                  </a:cubicBezTo>
                  <a:cubicBezTo>
                    <a:pt x="3284" y="320"/>
                    <a:pt x="3753" y="244"/>
                    <a:pt x="4216" y="244"/>
                  </a:cubicBezTo>
                  <a:cubicBezTo>
                    <a:pt x="5482" y="244"/>
                    <a:pt x="6707" y="809"/>
                    <a:pt x="7530" y="1833"/>
                  </a:cubicBezTo>
                  <a:cubicBezTo>
                    <a:pt x="8655" y="3232"/>
                    <a:pt x="8778" y="5186"/>
                    <a:pt x="7840" y="6715"/>
                  </a:cubicBezTo>
                  <a:cubicBezTo>
                    <a:pt x="7061" y="7996"/>
                    <a:pt x="5676" y="8750"/>
                    <a:pt x="4212" y="8750"/>
                  </a:cubicBezTo>
                  <a:cubicBezTo>
                    <a:pt x="3928" y="8750"/>
                    <a:pt x="3641" y="8722"/>
                    <a:pt x="3354" y="8663"/>
                  </a:cubicBezTo>
                  <a:cubicBezTo>
                    <a:pt x="1602" y="8302"/>
                    <a:pt x="260" y="6881"/>
                    <a:pt x="0" y="5107"/>
                  </a:cubicBezTo>
                  <a:lnTo>
                    <a:pt x="0" y="5107"/>
                  </a:lnTo>
                  <a:cubicBezTo>
                    <a:pt x="65" y="7091"/>
                    <a:pt x="1313" y="8843"/>
                    <a:pt x="3167" y="9564"/>
                  </a:cubicBezTo>
                  <a:cubicBezTo>
                    <a:pt x="3746" y="9787"/>
                    <a:pt x="4349" y="9896"/>
                    <a:pt x="4946" y="9896"/>
                  </a:cubicBezTo>
                  <a:cubicBezTo>
                    <a:pt x="6261" y="9896"/>
                    <a:pt x="7549" y="9371"/>
                    <a:pt x="8497" y="8389"/>
                  </a:cubicBezTo>
                  <a:cubicBezTo>
                    <a:pt x="9881" y="6961"/>
                    <a:pt x="10278" y="4847"/>
                    <a:pt x="9499" y="3016"/>
                  </a:cubicBezTo>
                  <a:cubicBezTo>
                    <a:pt x="8727" y="1191"/>
                    <a:pt x="6932" y="1"/>
                    <a:pt x="494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2"/>
            <p:cNvSpPr/>
            <p:nvPr/>
          </p:nvSpPr>
          <p:spPr>
            <a:xfrm>
              <a:off x="3558800" y="832225"/>
              <a:ext cx="111450" cy="57175"/>
            </a:xfrm>
            <a:custGeom>
              <a:rect b="b" l="l" r="r" t="t"/>
              <a:pathLst>
                <a:path extrusionOk="0" h="2287" w="4458">
                  <a:moveTo>
                    <a:pt x="2886" y="1"/>
                  </a:moveTo>
                  <a:lnTo>
                    <a:pt x="1" y="1660"/>
                  </a:lnTo>
                  <a:cubicBezTo>
                    <a:pt x="1" y="1660"/>
                    <a:pt x="1290" y="2287"/>
                    <a:pt x="2977" y="2287"/>
                  </a:cubicBezTo>
                  <a:cubicBezTo>
                    <a:pt x="3446" y="2287"/>
                    <a:pt x="3946" y="2238"/>
                    <a:pt x="4458" y="2114"/>
                  </a:cubicBezTo>
                  <a:lnTo>
                    <a:pt x="288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2"/>
            <p:cNvSpPr/>
            <p:nvPr/>
          </p:nvSpPr>
          <p:spPr>
            <a:xfrm>
              <a:off x="3553225" y="766250"/>
              <a:ext cx="77725" cy="107475"/>
            </a:xfrm>
            <a:custGeom>
              <a:rect b="b" l="l" r="r" t="t"/>
              <a:pathLst>
                <a:path extrusionOk="0" h="4299" w="3109">
                  <a:moveTo>
                    <a:pt x="3109" y="0"/>
                  </a:moveTo>
                  <a:cubicBezTo>
                    <a:pt x="3109" y="0"/>
                    <a:pt x="0" y="765"/>
                    <a:pt x="224" y="4299"/>
                  </a:cubicBezTo>
                  <a:lnTo>
                    <a:pt x="3109" y="2640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2"/>
            <p:cNvSpPr/>
            <p:nvPr/>
          </p:nvSpPr>
          <p:spPr>
            <a:xfrm>
              <a:off x="3630925" y="766250"/>
              <a:ext cx="51775" cy="118850"/>
            </a:xfrm>
            <a:custGeom>
              <a:rect b="b" l="l" r="r" t="t"/>
              <a:pathLst>
                <a:path extrusionOk="0" h="4754" w="2071">
                  <a:moveTo>
                    <a:pt x="1" y="0"/>
                  </a:moveTo>
                  <a:lnTo>
                    <a:pt x="1" y="2633"/>
                  </a:lnTo>
                  <a:lnTo>
                    <a:pt x="1573" y="4753"/>
                  </a:lnTo>
                  <a:cubicBezTo>
                    <a:pt x="2071" y="16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2"/>
            <p:cNvSpPr/>
            <p:nvPr/>
          </p:nvSpPr>
          <p:spPr>
            <a:xfrm>
              <a:off x="3590550" y="832225"/>
              <a:ext cx="62575" cy="32075"/>
            </a:xfrm>
            <a:custGeom>
              <a:rect b="b" l="l" r="r" t="t"/>
              <a:pathLst>
                <a:path extrusionOk="0" h="1283" w="2503">
                  <a:moveTo>
                    <a:pt x="1616" y="1"/>
                  </a:moveTo>
                  <a:lnTo>
                    <a:pt x="0" y="931"/>
                  </a:lnTo>
                  <a:cubicBezTo>
                    <a:pt x="0" y="931"/>
                    <a:pt x="721" y="1283"/>
                    <a:pt x="1664" y="1283"/>
                  </a:cubicBezTo>
                  <a:cubicBezTo>
                    <a:pt x="1930" y="1283"/>
                    <a:pt x="2213" y="1255"/>
                    <a:pt x="2503" y="1184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2"/>
            <p:cNvSpPr/>
            <p:nvPr/>
          </p:nvSpPr>
          <p:spPr>
            <a:xfrm>
              <a:off x="3587300" y="795100"/>
              <a:ext cx="43650" cy="60425"/>
            </a:xfrm>
            <a:custGeom>
              <a:rect b="b" l="l" r="r" t="t"/>
              <a:pathLst>
                <a:path extrusionOk="0" h="2417" w="1746">
                  <a:moveTo>
                    <a:pt x="1746" y="0"/>
                  </a:moveTo>
                  <a:cubicBezTo>
                    <a:pt x="1746" y="0"/>
                    <a:pt x="0" y="433"/>
                    <a:pt x="130" y="2416"/>
                  </a:cubicBezTo>
                  <a:lnTo>
                    <a:pt x="1746" y="148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72"/>
            <p:cNvSpPr/>
            <p:nvPr/>
          </p:nvSpPr>
          <p:spPr>
            <a:xfrm>
              <a:off x="3630925" y="795100"/>
              <a:ext cx="29050" cy="66725"/>
            </a:xfrm>
            <a:custGeom>
              <a:rect b="b" l="l" r="r" t="t"/>
              <a:pathLst>
                <a:path extrusionOk="0" h="2669" w="1162">
                  <a:moveTo>
                    <a:pt x="1" y="0"/>
                  </a:moveTo>
                  <a:lnTo>
                    <a:pt x="1" y="1486"/>
                  </a:lnTo>
                  <a:lnTo>
                    <a:pt x="888" y="2669"/>
                  </a:lnTo>
                  <a:cubicBezTo>
                    <a:pt x="1162" y="9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2"/>
            <p:cNvSpPr/>
            <p:nvPr/>
          </p:nvSpPr>
          <p:spPr>
            <a:xfrm>
              <a:off x="3611275" y="832225"/>
              <a:ext cx="30500" cy="15550"/>
            </a:xfrm>
            <a:custGeom>
              <a:rect b="b" l="l" r="r" t="t"/>
              <a:pathLst>
                <a:path extrusionOk="0" h="622" w="1220">
                  <a:moveTo>
                    <a:pt x="787" y="1"/>
                  </a:moveTo>
                  <a:lnTo>
                    <a:pt x="0" y="448"/>
                  </a:lnTo>
                  <a:cubicBezTo>
                    <a:pt x="255" y="564"/>
                    <a:pt x="529" y="621"/>
                    <a:pt x="806" y="621"/>
                  </a:cubicBezTo>
                  <a:cubicBezTo>
                    <a:pt x="944" y="621"/>
                    <a:pt x="1082" y="607"/>
                    <a:pt x="1219" y="578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72"/>
            <p:cNvSpPr/>
            <p:nvPr/>
          </p:nvSpPr>
          <p:spPr>
            <a:xfrm>
              <a:off x="3609825" y="814200"/>
              <a:ext cx="21125" cy="29250"/>
            </a:xfrm>
            <a:custGeom>
              <a:rect b="b" l="l" r="r" t="t"/>
              <a:pathLst>
                <a:path extrusionOk="0" h="1170" w="845">
                  <a:moveTo>
                    <a:pt x="845" y="1"/>
                  </a:moveTo>
                  <a:cubicBezTo>
                    <a:pt x="333" y="145"/>
                    <a:pt x="1" y="635"/>
                    <a:pt x="58" y="1169"/>
                  </a:cubicBezTo>
                  <a:lnTo>
                    <a:pt x="845" y="722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72"/>
            <p:cNvSpPr/>
            <p:nvPr/>
          </p:nvSpPr>
          <p:spPr>
            <a:xfrm>
              <a:off x="3630925" y="814200"/>
              <a:ext cx="14275" cy="32475"/>
            </a:xfrm>
            <a:custGeom>
              <a:rect b="b" l="l" r="r" t="t"/>
              <a:pathLst>
                <a:path extrusionOk="0" h="1299" w="571">
                  <a:moveTo>
                    <a:pt x="1" y="1"/>
                  </a:moveTo>
                  <a:lnTo>
                    <a:pt x="1" y="722"/>
                  </a:lnTo>
                  <a:lnTo>
                    <a:pt x="433" y="1299"/>
                  </a:lnTo>
                  <a:cubicBezTo>
                    <a:pt x="570" y="4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9" name="Google Shape;2009;p72"/>
          <p:cNvGrpSpPr/>
          <p:nvPr/>
        </p:nvGrpSpPr>
        <p:grpSpPr>
          <a:xfrm>
            <a:off x="4757246" y="1039762"/>
            <a:ext cx="170681" cy="251031"/>
            <a:chOff x="3608400" y="252825"/>
            <a:chExt cx="151125" cy="222250"/>
          </a:xfrm>
        </p:grpSpPr>
        <p:sp>
          <p:nvSpPr>
            <p:cNvPr id="2010" name="Google Shape;2010;p72"/>
            <p:cNvSpPr/>
            <p:nvPr/>
          </p:nvSpPr>
          <p:spPr>
            <a:xfrm>
              <a:off x="3608400" y="252825"/>
              <a:ext cx="151125" cy="222250"/>
            </a:xfrm>
            <a:custGeom>
              <a:rect b="b" l="l" r="r" t="t"/>
              <a:pathLst>
                <a:path extrusionOk="0" h="8890" w="6045">
                  <a:moveTo>
                    <a:pt x="2113" y="0"/>
                  </a:moveTo>
                  <a:cubicBezTo>
                    <a:pt x="2033" y="0"/>
                    <a:pt x="1959" y="22"/>
                    <a:pt x="1897" y="61"/>
                  </a:cubicBezTo>
                  <a:lnTo>
                    <a:pt x="281" y="1035"/>
                  </a:lnTo>
                  <a:cubicBezTo>
                    <a:pt x="238" y="1049"/>
                    <a:pt x="195" y="1078"/>
                    <a:pt x="159" y="1107"/>
                  </a:cubicBezTo>
                  <a:cubicBezTo>
                    <a:pt x="51" y="1222"/>
                    <a:pt x="0" y="1374"/>
                    <a:pt x="7" y="1525"/>
                  </a:cubicBezTo>
                  <a:lnTo>
                    <a:pt x="7" y="4857"/>
                  </a:lnTo>
                  <a:cubicBezTo>
                    <a:pt x="7" y="5319"/>
                    <a:pt x="332" y="5882"/>
                    <a:pt x="728" y="6112"/>
                  </a:cubicBezTo>
                  <a:lnTo>
                    <a:pt x="1104" y="6329"/>
                  </a:lnTo>
                  <a:lnTo>
                    <a:pt x="2171" y="8889"/>
                  </a:lnTo>
                  <a:lnTo>
                    <a:pt x="3873" y="7872"/>
                  </a:lnTo>
                  <a:lnTo>
                    <a:pt x="3866" y="7865"/>
                  </a:lnTo>
                  <a:lnTo>
                    <a:pt x="3873" y="7865"/>
                  </a:lnTo>
                  <a:lnTo>
                    <a:pt x="3873" y="7872"/>
                  </a:lnTo>
                  <a:lnTo>
                    <a:pt x="3880" y="7865"/>
                  </a:lnTo>
                  <a:cubicBezTo>
                    <a:pt x="3899" y="7868"/>
                    <a:pt x="3917" y="7869"/>
                    <a:pt x="3935" y="7869"/>
                  </a:cubicBezTo>
                  <a:cubicBezTo>
                    <a:pt x="4001" y="7869"/>
                    <a:pt x="4063" y="7850"/>
                    <a:pt x="4126" y="7822"/>
                  </a:cubicBezTo>
                  <a:lnTo>
                    <a:pt x="5820" y="6812"/>
                  </a:lnTo>
                  <a:lnTo>
                    <a:pt x="5835" y="6805"/>
                  </a:lnTo>
                  <a:cubicBezTo>
                    <a:pt x="5965" y="6725"/>
                    <a:pt x="6037" y="6567"/>
                    <a:pt x="6037" y="6343"/>
                  </a:cubicBezTo>
                  <a:lnTo>
                    <a:pt x="6037" y="3018"/>
                  </a:lnTo>
                  <a:cubicBezTo>
                    <a:pt x="6044" y="2557"/>
                    <a:pt x="5719" y="1994"/>
                    <a:pt x="5316" y="1763"/>
                  </a:cubicBezTo>
                  <a:lnTo>
                    <a:pt x="2431" y="97"/>
                  </a:lnTo>
                  <a:cubicBezTo>
                    <a:pt x="2317" y="31"/>
                    <a:pt x="2210" y="0"/>
                    <a:pt x="21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72"/>
            <p:cNvSpPr/>
            <p:nvPr/>
          </p:nvSpPr>
          <p:spPr>
            <a:xfrm>
              <a:off x="3608575" y="278125"/>
              <a:ext cx="108375" cy="196950"/>
            </a:xfrm>
            <a:custGeom>
              <a:rect b="b" l="l" r="r" t="t"/>
              <a:pathLst>
                <a:path extrusionOk="0" h="7878" w="4335">
                  <a:moveTo>
                    <a:pt x="404" y="1"/>
                  </a:moveTo>
                  <a:cubicBezTo>
                    <a:pt x="166" y="1"/>
                    <a:pt x="0" y="189"/>
                    <a:pt x="0" y="513"/>
                  </a:cubicBezTo>
                  <a:lnTo>
                    <a:pt x="0" y="3845"/>
                  </a:lnTo>
                  <a:cubicBezTo>
                    <a:pt x="0" y="4307"/>
                    <a:pt x="325" y="4870"/>
                    <a:pt x="721" y="5100"/>
                  </a:cubicBezTo>
                  <a:lnTo>
                    <a:pt x="1097" y="5317"/>
                  </a:lnTo>
                  <a:lnTo>
                    <a:pt x="2164" y="7877"/>
                  </a:lnTo>
                  <a:lnTo>
                    <a:pt x="3239" y="6543"/>
                  </a:lnTo>
                  <a:lnTo>
                    <a:pt x="3614" y="6759"/>
                  </a:lnTo>
                  <a:cubicBezTo>
                    <a:pt x="3729" y="6826"/>
                    <a:pt x="3838" y="6858"/>
                    <a:pt x="3935" y="6858"/>
                  </a:cubicBezTo>
                  <a:cubicBezTo>
                    <a:pt x="4171" y="6858"/>
                    <a:pt x="4335" y="6668"/>
                    <a:pt x="4335" y="6341"/>
                  </a:cubicBezTo>
                  <a:lnTo>
                    <a:pt x="4335" y="3016"/>
                  </a:lnTo>
                  <a:cubicBezTo>
                    <a:pt x="4328" y="2554"/>
                    <a:pt x="4003" y="1992"/>
                    <a:pt x="3606" y="1761"/>
                  </a:cubicBezTo>
                  <a:lnTo>
                    <a:pt x="721" y="95"/>
                  </a:lnTo>
                  <a:cubicBezTo>
                    <a:pt x="608" y="31"/>
                    <a:pt x="500" y="1"/>
                    <a:pt x="4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2" name="Google Shape;2012;p72"/>
          <p:cNvGrpSpPr/>
          <p:nvPr/>
        </p:nvGrpSpPr>
        <p:grpSpPr>
          <a:xfrm>
            <a:off x="3724001" y="4126320"/>
            <a:ext cx="329890" cy="226164"/>
            <a:chOff x="1267553" y="2204175"/>
            <a:chExt cx="492740" cy="337759"/>
          </a:xfrm>
        </p:grpSpPr>
        <p:sp>
          <p:nvSpPr>
            <p:cNvPr id="2013" name="Google Shape;2013;p72"/>
            <p:cNvSpPr/>
            <p:nvPr/>
          </p:nvSpPr>
          <p:spPr>
            <a:xfrm>
              <a:off x="1495035" y="2279744"/>
              <a:ext cx="70542" cy="60010"/>
            </a:xfrm>
            <a:custGeom>
              <a:rect b="b" l="l" r="r" t="t"/>
              <a:pathLst>
                <a:path extrusionOk="0" h="3721" w="4374">
                  <a:moveTo>
                    <a:pt x="1164" y="0"/>
                  </a:moveTo>
                  <a:cubicBezTo>
                    <a:pt x="780" y="0"/>
                    <a:pt x="395" y="20"/>
                    <a:pt x="12" y="59"/>
                  </a:cubicBezTo>
                  <a:lnTo>
                    <a:pt x="0" y="3330"/>
                  </a:lnTo>
                  <a:cubicBezTo>
                    <a:pt x="382" y="3294"/>
                    <a:pt x="763" y="3276"/>
                    <a:pt x="1145" y="3276"/>
                  </a:cubicBezTo>
                  <a:cubicBezTo>
                    <a:pt x="2233" y="3276"/>
                    <a:pt x="3316" y="3423"/>
                    <a:pt x="4362" y="3720"/>
                  </a:cubicBezTo>
                  <a:lnTo>
                    <a:pt x="4373" y="449"/>
                  </a:lnTo>
                  <a:cubicBezTo>
                    <a:pt x="3324" y="153"/>
                    <a:pt x="2244" y="0"/>
                    <a:pt x="11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72"/>
            <p:cNvSpPr/>
            <p:nvPr/>
          </p:nvSpPr>
          <p:spPr>
            <a:xfrm>
              <a:off x="1474296" y="2204175"/>
              <a:ext cx="150147" cy="82831"/>
            </a:xfrm>
            <a:custGeom>
              <a:rect b="b" l="l" r="r" t="t"/>
              <a:pathLst>
                <a:path extrusionOk="0" h="5136" w="9310">
                  <a:moveTo>
                    <a:pt x="2380" y="0"/>
                  </a:moveTo>
                  <a:cubicBezTo>
                    <a:pt x="1585" y="0"/>
                    <a:pt x="789" y="36"/>
                    <a:pt x="1" y="108"/>
                  </a:cubicBezTo>
                  <a:lnTo>
                    <a:pt x="1298" y="4734"/>
                  </a:lnTo>
                  <a:cubicBezTo>
                    <a:pt x="1664" y="4699"/>
                    <a:pt x="2032" y="4682"/>
                    <a:pt x="2400" y="4682"/>
                  </a:cubicBezTo>
                  <a:cubicBezTo>
                    <a:pt x="3496" y="4682"/>
                    <a:pt x="4594" y="4835"/>
                    <a:pt x="5659" y="5135"/>
                  </a:cubicBezTo>
                  <a:lnTo>
                    <a:pt x="9309" y="958"/>
                  </a:lnTo>
                  <a:cubicBezTo>
                    <a:pt x="7133" y="321"/>
                    <a:pt x="4757" y="0"/>
                    <a:pt x="23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72"/>
            <p:cNvSpPr/>
            <p:nvPr/>
          </p:nvSpPr>
          <p:spPr>
            <a:xfrm>
              <a:off x="1431916" y="2280695"/>
              <a:ext cx="63317" cy="71461"/>
            </a:xfrm>
            <a:custGeom>
              <a:rect b="b" l="l" r="r" t="t"/>
              <a:pathLst>
                <a:path extrusionOk="0" h="4431" w="3926">
                  <a:moveTo>
                    <a:pt x="3926" y="0"/>
                  </a:moveTo>
                  <a:lnTo>
                    <a:pt x="3926" y="0"/>
                  </a:lnTo>
                  <a:cubicBezTo>
                    <a:pt x="3054" y="69"/>
                    <a:pt x="2181" y="253"/>
                    <a:pt x="1355" y="539"/>
                  </a:cubicBezTo>
                  <a:cubicBezTo>
                    <a:pt x="1125" y="620"/>
                    <a:pt x="896" y="712"/>
                    <a:pt x="678" y="815"/>
                  </a:cubicBezTo>
                  <a:cubicBezTo>
                    <a:pt x="460" y="918"/>
                    <a:pt x="219" y="1033"/>
                    <a:pt x="1" y="1159"/>
                  </a:cubicBezTo>
                  <a:lnTo>
                    <a:pt x="1" y="4430"/>
                  </a:lnTo>
                  <a:cubicBezTo>
                    <a:pt x="1103" y="3788"/>
                    <a:pt x="2480" y="3397"/>
                    <a:pt x="3914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72"/>
            <p:cNvSpPr/>
            <p:nvPr/>
          </p:nvSpPr>
          <p:spPr>
            <a:xfrm>
              <a:off x="1339381" y="2205723"/>
              <a:ext cx="155856" cy="93685"/>
            </a:xfrm>
            <a:custGeom>
              <a:rect b="b" l="l" r="r" t="t"/>
              <a:pathLst>
                <a:path extrusionOk="0" h="5809" w="9664">
                  <a:moveTo>
                    <a:pt x="8367" y="1"/>
                  </a:moveTo>
                  <a:cubicBezTo>
                    <a:pt x="5303" y="299"/>
                    <a:pt x="2353" y="1114"/>
                    <a:pt x="0" y="2491"/>
                  </a:cubicBezTo>
                  <a:lnTo>
                    <a:pt x="5739" y="5808"/>
                  </a:lnTo>
                  <a:cubicBezTo>
                    <a:pt x="5957" y="5682"/>
                    <a:pt x="6175" y="5567"/>
                    <a:pt x="6416" y="5464"/>
                  </a:cubicBezTo>
                  <a:cubicBezTo>
                    <a:pt x="6634" y="5361"/>
                    <a:pt x="6852" y="5269"/>
                    <a:pt x="7082" y="5188"/>
                  </a:cubicBezTo>
                  <a:cubicBezTo>
                    <a:pt x="7919" y="4902"/>
                    <a:pt x="8780" y="4718"/>
                    <a:pt x="9664" y="4638"/>
                  </a:cubicBezTo>
                  <a:lnTo>
                    <a:pt x="836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72"/>
            <p:cNvSpPr/>
            <p:nvPr/>
          </p:nvSpPr>
          <p:spPr>
            <a:xfrm>
              <a:off x="1626257" y="2331397"/>
              <a:ext cx="1129" cy="3161"/>
            </a:xfrm>
            <a:custGeom>
              <a:rect b="b" l="l" r="r" t="t"/>
              <a:pathLst>
                <a:path extrusionOk="0" h="196" w="70">
                  <a:moveTo>
                    <a:pt x="1" y="1"/>
                  </a:moveTo>
                  <a:lnTo>
                    <a:pt x="1" y="1"/>
                  </a:lnTo>
                  <a:cubicBezTo>
                    <a:pt x="12" y="70"/>
                    <a:pt x="47" y="127"/>
                    <a:pt x="70" y="196"/>
                  </a:cubicBezTo>
                  <a:cubicBezTo>
                    <a:pt x="47" y="127"/>
                    <a:pt x="24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72"/>
            <p:cNvSpPr/>
            <p:nvPr/>
          </p:nvSpPr>
          <p:spPr>
            <a:xfrm>
              <a:off x="1627564" y="2335477"/>
              <a:ext cx="758" cy="3338"/>
            </a:xfrm>
            <a:custGeom>
              <a:rect b="b" l="l" r="r" t="t"/>
              <a:pathLst>
                <a:path extrusionOk="0" h="207" w="47">
                  <a:moveTo>
                    <a:pt x="0" y="0"/>
                  </a:moveTo>
                  <a:cubicBezTo>
                    <a:pt x="23" y="69"/>
                    <a:pt x="35" y="138"/>
                    <a:pt x="46" y="207"/>
                  </a:cubicBezTo>
                  <a:cubicBezTo>
                    <a:pt x="35" y="138"/>
                    <a:pt x="23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72"/>
            <p:cNvSpPr/>
            <p:nvPr/>
          </p:nvSpPr>
          <p:spPr>
            <a:xfrm>
              <a:off x="1629047" y="2343250"/>
              <a:ext cx="194" cy="3532"/>
            </a:xfrm>
            <a:custGeom>
              <a:rect b="b" l="l" r="r" t="t"/>
              <a:pathLst>
                <a:path extrusionOk="0" h="219" w="12">
                  <a:moveTo>
                    <a:pt x="0" y="0"/>
                  </a:moveTo>
                  <a:cubicBezTo>
                    <a:pt x="11" y="69"/>
                    <a:pt x="11" y="150"/>
                    <a:pt x="11" y="218"/>
                  </a:cubicBezTo>
                  <a:cubicBezTo>
                    <a:pt x="11" y="150"/>
                    <a:pt x="11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72"/>
            <p:cNvSpPr/>
            <p:nvPr/>
          </p:nvSpPr>
          <p:spPr>
            <a:xfrm>
              <a:off x="1628483" y="2339364"/>
              <a:ext cx="387" cy="3161"/>
            </a:xfrm>
            <a:custGeom>
              <a:rect b="b" l="l" r="r" t="t"/>
              <a:pathLst>
                <a:path extrusionOk="0" h="196" w="24">
                  <a:moveTo>
                    <a:pt x="1" y="0"/>
                  </a:moveTo>
                  <a:cubicBezTo>
                    <a:pt x="12" y="69"/>
                    <a:pt x="24" y="127"/>
                    <a:pt x="24" y="195"/>
                  </a:cubicBezTo>
                  <a:cubicBezTo>
                    <a:pt x="24" y="127"/>
                    <a:pt x="12" y="69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72"/>
            <p:cNvSpPr/>
            <p:nvPr/>
          </p:nvSpPr>
          <p:spPr>
            <a:xfrm>
              <a:off x="1616275" y="2316045"/>
              <a:ext cx="2790" cy="3338"/>
            </a:xfrm>
            <a:custGeom>
              <a:rect b="b" l="l" r="r" t="t"/>
              <a:pathLst>
                <a:path extrusionOk="0" h="207" w="173">
                  <a:moveTo>
                    <a:pt x="0" y="0"/>
                  </a:moveTo>
                  <a:cubicBezTo>
                    <a:pt x="57" y="69"/>
                    <a:pt x="115" y="138"/>
                    <a:pt x="172" y="207"/>
                  </a:cubicBezTo>
                  <a:cubicBezTo>
                    <a:pt x="115" y="138"/>
                    <a:pt x="57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72"/>
            <p:cNvSpPr/>
            <p:nvPr/>
          </p:nvSpPr>
          <p:spPr>
            <a:xfrm>
              <a:off x="1619597" y="2320109"/>
              <a:ext cx="2419" cy="3355"/>
            </a:xfrm>
            <a:custGeom>
              <a:rect b="b" l="l" r="r" t="t"/>
              <a:pathLst>
                <a:path extrusionOk="0" h="208" w="150">
                  <a:moveTo>
                    <a:pt x="1" y="1"/>
                  </a:moveTo>
                  <a:lnTo>
                    <a:pt x="1" y="1"/>
                  </a:lnTo>
                  <a:cubicBezTo>
                    <a:pt x="47" y="70"/>
                    <a:pt x="104" y="138"/>
                    <a:pt x="150" y="207"/>
                  </a:cubicBezTo>
                  <a:cubicBezTo>
                    <a:pt x="104" y="138"/>
                    <a:pt x="58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72"/>
            <p:cNvSpPr/>
            <p:nvPr/>
          </p:nvSpPr>
          <p:spPr>
            <a:xfrm>
              <a:off x="1624419" y="2327704"/>
              <a:ext cx="1484" cy="3338"/>
            </a:xfrm>
            <a:custGeom>
              <a:rect b="b" l="l" r="r" t="t"/>
              <a:pathLst>
                <a:path extrusionOk="0" h="207" w="92">
                  <a:moveTo>
                    <a:pt x="0" y="0"/>
                  </a:moveTo>
                  <a:cubicBezTo>
                    <a:pt x="35" y="69"/>
                    <a:pt x="69" y="138"/>
                    <a:pt x="92" y="207"/>
                  </a:cubicBezTo>
                  <a:cubicBezTo>
                    <a:pt x="69" y="138"/>
                    <a:pt x="35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72"/>
            <p:cNvSpPr/>
            <p:nvPr/>
          </p:nvSpPr>
          <p:spPr>
            <a:xfrm>
              <a:off x="1622000" y="2323624"/>
              <a:ext cx="1871" cy="3161"/>
            </a:xfrm>
            <a:custGeom>
              <a:rect b="b" l="l" r="r" t="t"/>
              <a:pathLst>
                <a:path extrusionOk="0" h="196" w="116">
                  <a:moveTo>
                    <a:pt x="1" y="1"/>
                  </a:moveTo>
                  <a:cubicBezTo>
                    <a:pt x="47" y="70"/>
                    <a:pt x="81" y="139"/>
                    <a:pt x="116" y="196"/>
                  </a:cubicBezTo>
                  <a:cubicBezTo>
                    <a:pt x="81" y="139"/>
                    <a:pt x="47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72"/>
            <p:cNvSpPr/>
            <p:nvPr/>
          </p:nvSpPr>
          <p:spPr>
            <a:xfrm>
              <a:off x="1565557" y="2219608"/>
              <a:ext cx="167162" cy="96459"/>
            </a:xfrm>
            <a:custGeom>
              <a:rect b="b" l="l" r="r" t="t"/>
              <a:pathLst>
                <a:path extrusionOk="0" h="5981" w="10365">
                  <a:moveTo>
                    <a:pt x="3662" y="1"/>
                  </a:moveTo>
                  <a:lnTo>
                    <a:pt x="0" y="4178"/>
                  </a:lnTo>
                  <a:cubicBezTo>
                    <a:pt x="643" y="4362"/>
                    <a:pt x="1251" y="4614"/>
                    <a:pt x="1837" y="4947"/>
                  </a:cubicBezTo>
                  <a:cubicBezTo>
                    <a:pt x="2330" y="5223"/>
                    <a:pt x="2766" y="5567"/>
                    <a:pt x="3145" y="5980"/>
                  </a:cubicBezTo>
                  <a:lnTo>
                    <a:pt x="10364" y="3857"/>
                  </a:lnTo>
                  <a:cubicBezTo>
                    <a:pt x="9549" y="2962"/>
                    <a:pt x="8597" y="2216"/>
                    <a:pt x="7552" y="1630"/>
                  </a:cubicBezTo>
                  <a:cubicBezTo>
                    <a:pt x="6324" y="930"/>
                    <a:pt x="5016" y="379"/>
                    <a:pt x="36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72"/>
            <p:cNvSpPr/>
            <p:nvPr/>
          </p:nvSpPr>
          <p:spPr>
            <a:xfrm>
              <a:off x="1565363" y="2286985"/>
              <a:ext cx="50931" cy="81831"/>
            </a:xfrm>
            <a:custGeom>
              <a:rect b="b" l="l" r="r" t="t"/>
              <a:pathLst>
                <a:path extrusionOk="0" h="5074" w="3158">
                  <a:moveTo>
                    <a:pt x="12" y="0"/>
                  </a:moveTo>
                  <a:lnTo>
                    <a:pt x="1" y="3271"/>
                  </a:lnTo>
                  <a:cubicBezTo>
                    <a:pt x="644" y="3455"/>
                    <a:pt x="1263" y="3707"/>
                    <a:pt x="1837" y="4040"/>
                  </a:cubicBezTo>
                  <a:cubicBezTo>
                    <a:pt x="2331" y="4316"/>
                    <a:pt x="2767" y="4660"/>
                    <a:pt x="3146" y="5073"/>
                  </a:cubicBezTo>
                  <a:lnTo>
                    <a:pt x="3157" y="1802"/>
                  </a:lnTo>
                  <a:cubicBezTo>
                    <a:pt x="2778" y="1389"/>
                    <a:pt x="2342" y="1045"/>
                    <a:pt x="1849" y="769"/>
                  </a:cubicBezTo>
                  <a:cubicBezTo>
                    <a:pt x="1263" y="436"/>
                    <a:pt x="655" y="184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72"/>
            <p:cNvSpPr/>
            <p:nvPr/>
          </p:nvSpPr>
          <p:spPr>
            <a:xfrm>
              <a:off x="1399711" y="2299386"/>
              <a:ext cx="32223" cy="73316"/>
            </a:xfrm>
            <a:custGeom>
              <a:rect b="b" l="l" r="r" t="t"/>
              <a:pathLst>
                <a:path extrusionOk="0" h="4546" w="1998">
                  <a:moveTo>
                    <a:pt x="1998" y="0"/>
                  </a:moveTo>
                  <a:cubicBezTo>
                    <a:pt x="884" y="643"/>
                    <a:pt x="230" y="1435"/>
                    <a:pt x="1" y="2273"/>
                  </a:cubicBezTo>
                  <a:lnTo>
                    <a:pt x="1" y="3547"/>
                  </a:lnTo>
                  <a:cubicBezTo>
                    <a:pt x="104" y="3903"/>
                    <a:pt x="265" y="4247"/>
                    <a:pt x="494" y="4545"/>
                  </a:cubicBezTo>
                  <a:cubicBezTo>
                    <a:pt x="907" y="4029"/>
                    <a:pt x="1412" y="3593"/>
                    <a:pt x="1998" y="3271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72"/>
            <p:cNvSpPr/>
            <p:nvPr/>
          </p:nvSpPr>
          <p:spPr>
            <a:xfrm>
              <a:off x="1270698" y="2245894"/>
              <a:ext cx="161243" cy="90153"/>
            </a:xfrm>
            <a:custGeom>
              <a:rect b="b" l="l" r="r" t="t"/>
              <a:pathLst>
                <a:path extrusionOk="0" h="5590" w="9998">
                  <a:moveTo>
                    <a:pt x="4259" y="0"/>
                  </a:moveTo>
                  <a:cubicBezTo>
                    <a:pt x="1895" y="1366"/>
                    <a:pt x="483" y="3076"/>
                    <a:pt x="1" y="4855"/>
                  </a:cubicBezTo>
                  <a:lnTo>
                    <a:pt x="8001" y="5590"/>
                  </a:lnTo>
                  <a:cubicBezTo>
                    <a:pt x="8230" y="4752"/>
                    <a:pt x="8896" y="3960"/>
                    <a:pt x="9998" y="3317"/>
                  </a:cubicBezTo>
                  <a:lnTo>
                    <a:pt x="42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2"/>
            <p:cNvSpPr/>
            <p:nvPr/>
          </p:nvSpPr>
          <p:spPr>
            <a:xfrm>
              <a:off x="1270521" y="2367489"/>
              <a:ext cx="16" cy="387"/>
            </a:xfrm>
            <a:custGeom>
              <a:rect b="b" l="l" r="r" t="t"/>
              <a:pathLst>
                <a:path extrusionOk="0" h="24" w="1">
                  <a:moveTo>
                    <a:pt x="1" y="1"/>
                  </a:moveTo>
                  <a:lnTo>
                    <a:pt x="1" y="24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72"/>
            <p:cNvSpPr/>
            <p:nvPr/>
          </p:nvSpPr>
          <p:spPr>
            <a:xfrm>
              <a:off x="1398969" y="2338622"/>
              <a:ext cx="210" cy="935"/>
            </a:xfrm>
            <a:custGeom>
              <a:rect b="b" l="l" r="r" t="t"/>
              <a:pathLst>
                <a:path extrusionOk="0" h="58" w="13">
                  <a:moveTo>
                    <a:pt x="12" y="0"/>
                  </a:moveTo>
                  <a:lnTo>
                    <a:pt x="1" y="58"/>
                  </a:ln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72"/>
            <p:cNvSpPr/>
            <p:nvPr/>
          </p:nvSpPr>
          <p:spPr>
            <a:xfrm>
              <a:off x="1398421" y="2343799"/>
              <a:ext cx="16" cy="1129"/>
            </a:xfrm>
            <a:custGeom>
              <a:rect b="b" l="l" r="r" t="t"/>
              <a:pathLst>
                <a:path extrusionOk="0" h="70" w="1">
                  <a:moveTo>
                    <a:pt x="0" y="1"/>
                  </a:moveTo>
                  <a:lnTo>
                    <a:pt x="0" y="70"/>
                  </a:lnTo>
                  <a:cubicBezTo>
                    <a:pt x="0" y="47"/>
                    <a:pt x="0" y="24"/>
                    <a:pt x="0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2"/>
            <p:cNvSpPr/>
            <p:nvPr/>
          </p:nvSpPr>
          <p:spPr>
            <a:xfrm>
              <a:off x="1398598" y="2341219"/>
              <a:ext cx="210" cy="935"/>
            </a:xfrm>
            <a:custGeom>
              <a:rect b="b" l="l" r="r" t="t"/>
              <a:pathLst>
                <a:path extrusionOk="0" h="58" w="13">
                  <a:moveTo>
                    <a:pt x="12" y="0"/>
                  </a:moveTo>
                  <a:cubicBezTo>
                    <a:pt x="12" y="23"/>
                    <a:pt x="12" y="46"/>
                    <a:pt x="1" y="57"/>
                  </a:cubicBezTo>
                  <a:cubicBezTo>
                    <a:pt x="12" y="46"/>
                    <a:pt x="12" y="23"/>
                    <a:pt x="12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72"/>
            <p:cNvSpPr/>
            <p:nvPr/>
          </p:nvSpPr>
          <p:spPr>
            <a:xfrm>
              <a:off x="1272746" y="2374536"/>
              <a:ext cx="1129" cy="2790"/>
            </a:xfrm>
            <a:custGeom>
              <a:rect b="b" l="l" r="r" t="t"/>
              <a:pathLst>
                <a:path extrusionOk="0" h="173" w="70">
                  <a:moveTo>
                    <a:pt x="0" y="0"/>
                  </a:moveTo>
                  <a:cubicBezTo>
                    <a:pt x="23" y="57"/>
                    <a:pt x="46" y="115"/>
                    <a:pt x="69" y="172"/>
                  </a:cubicBezTo>
                  <a:lnTo>
                    <a:pt x="69" y="172"/>
                  </a:lnTo>
                  <a:cubicBezTo>
                    <a:pt x="46" y="115"/>
                    <a:pt x="23" y="57"/>
                    <a:pt x="0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72"/>
            <p:cNvSpPr/>
            <p:nvPr/>
          </p:nvSpPr>
          <p:spPr>
            <a:xfrm>
              <a:off x="1271069" y="2369343"/>
              <a:ext cx="1129" cy="3725"/>
            </a:xfrm>
            <a:custGeom>
              <a:rect b="b" l="l" r="r" t="t"/>
              <a:pathLst>
                <a:path extrusionOk="0" h="231" w="70">
                  <a:moveTo>
                    <a:pt x="70" y="230"/>
                  </a:moveTo>
                  <a:cubicBezTo>
                    <a:pt x="47" y="150"/>
                    <a:pt x="24" y="81"/>
                    <a:pt x="1" y="1"/>
                  </a:cubicBezTo>
                  <a:cubicBezTo>
                    <a:pt x="24" y="81"/>
                    <a:pt x="47" y="150"/>
                    <a:pt x="70" y="23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72"/>
            <p:cNvSpPr/>
            <p:nvPr/>
          </p:nvSpPr>
          <p:spPr>
            <a:xfrm>
              <a:off x="1616275" y="2316045"/>
              <a:ext cx="12967" cy="57204"/>
            </a:xfrm>
            <a:custGeom>
              <a:rect b="b" l="l" r="r" t="t"/>
              <a:pathLst>
                <a:path extrusionOk="0" h="3547" w="804">
                  <a:moveTo>
                    <a:pt x="12" y="0"/>
                  </a:moveTo>
                  <a:lnTo>
                    <a:pt x="0" y="3271"/>
                  </a:lnTo>
                  <a:cubicBezTo>
                    <a:pt x="80" y="3363"/>
                    <a:pt x="149" y="3455"/>
                    <a:pt x="218" y="3547"/>
                  </a:cubicBezTo>
                  <a:cubicBezTo>
                    <a:pt x="448" y="3248"/>
                    <a:pt x="620" y="2904"/>
                    <a:pt x="723" y="2537"/>
                  </a:cubicBezTo>
                  <a:cubicBezTo>
                    <a:pt x="769" y="2330"/>
                    <a:pt x="803" y="2112"/>
                    <a:pt x="803" y="1905"/>
                  </a:cubicBezTo>
                  <a:cubicBezTo>
                    <a:pt x="803" y="1837"/>
                    <a:pt x="803" y="1756"/>
                    <a:pt x="792" y="1687"/>
                  </a:cubicBezTo>
                  <a:lnTo>
                    <a:pt x="792" y="1641"/>
                  </a:lnTo>
                  <a:cubicBezTo>
                    <a:pt x="781" y="1573"/>
                    <a:pt x="769" y="1504"/>
                    <a:pt x="758" y="1446"/>
                  </a:cubicBezTo>
                  <a:cubicBezTo>
                    <a:pt x="758" y="1435"/>
                    <a:pt x="758" y="1423"/>
                    <a:pt x="758" y="1412"/>
                  </a:cubicBezTo>
                  <a:cubicBezTo>
                    <a:pt x="746" y="1343"/>
                    <a:pt x="735" y="1274"/>
                    <a:pt x="712" y="1205"/>
                  </a:cubicBezTo>
                  <a:cubicBezTo>
                    <a:pt x="712" y="1182"/>
                    <a:pt x="700" y="1171"/>
                    <a:pt x="689" y="1148"/>
                  </a:cubicBezTo>
                  <a:cubicBezTo>
                    <a:pt x="677" y="1079"/>
                    <a:pt x="643" y="1022"/>
                    <a:pt x="620" y="953"/>
                  </a:cubicBezTo>
                  <a:lnTo>
                    <a:pt x="608" y="930"/>
                  </a:lnTo>
                  <a:cubicBezTo>
                    <a:pt x="585" y="861"/>
                    <a:pt x="551" y="792"/>
                    <a:pt x="517" y="723"/>
                  </a:cubicBezTo>
                  <a:cubicBezTo>
                    <a:pt x="505" y="700"/>
                    <a:pt x="494" y="689"/>
                    <a:pt x="482" y="666"/>
                  </a:cubicBezTo>
                  <a:cubicBezTo>
                    <a:pt x="448" y="597"/>
                    <a:pt x="413" y="540"/>
                    <a:pt x="367" y="471"/>
                  </a:cubicBezTo>
                  <a:lnTo>
                    <a:pt x="367" y="459"/>
                  </a:lnTo>
                  <a:cubicBezTo>
                    <a:pt x="321" y="390"/>
                    <a:pt x="264" y="310"/>
                    <a:pt x="218" y="253"/>
                  </a:cubicBezTo>
                  <a:lnTo>
                    <a:pt x="184" y="207"/>
                  </a:lnTo>
                  <a:cubicBezTo>
                    <a:pt x="126" y="138"/>
                    <a:pt x="69" y="69"/>
                    <a:pt x="1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72"/>
            <p:cNvSpPr/>
            <p:nvPr/>
          </p:nvSpPr>
          <p:spPr>
            <a:xfrm>
              <a:off x="1756754" y="2347314"/>
              <a:ext cx="3161" cy="74251"/>
            </a:xfrm>
            <a:custGeom>
              <a:rect b="b" l="l" r="r" t="t"/>
              <a:pathLst>
                <a:path extrusionOk="0" h="4604" w="196">
                  <a:moveTo>
                    <a:pt x="195" y="1"/>
                  </a:moveTo>
                  <a:lnTo>
                    <a:pt x="194" y="327"/>
                  </a:lnTo>
                  <a:lnTo>
                    <a:pt x="194" y="327"/>
                  </a:lnTo>
                  <a:cubicBezTo>
                    <a:pt x="195" y="321"/>
                    <a:pt x="195" y="316"/>
                    <a:pt x="195" y="311"/>
                  </a:cubicBezTo>
                  <a:lnTo>
                    <a:pt x="195" y="173"/>
                  </a:lnTo>
                  <a:lnTo>
                    <a:pt x="195" y="1"/>
                  </a:lnTo>
                  <a:close/>
                  <a:moveTo>
                    <a:pt x="194" y="327"/>
                  </a:moveTo>
                  <a:cubicBezTo>
                    <a:pt x="188" y="376"/>
                    <a:pt x="161" y="456"/>
                    <a:pt x="161" y="517"/>
                  </a:cubicBezTo>
                  <a:cubicBezTo>
                    <a:pt x="161" y="563"/>
                    <a:pt x="161" y="609"/>
                    <a:pt x="150" y="655"/>
                  </a:cubicBezTo>
                  <a:cubicBezTo>
                    <a:pt x="138" y="735"/>
                    <a:pt x="127" y="804"/>
                    <a:pt x="104" y="873"/>
                  </a:cubicBezTo>
                  <a:cubicBezTo>
                    <a:pt x="104" y="919"/>
                    <a:pt x="92" y="953"/>
                    <a:pt x="92" y="999"/>
                  </a:cubicBezTo>
                  <a:cubicBezTo>
                    <a:pt x="69" y="1103"/>
                    <a:pt x="46" y="1217"/>
                    <a:pt x="12" y="1321"/>
                  </a:cubicBezTo>
                  <a:lnTo>
                    <a:pt x="12" y="1332"/>
                  </a:lnTo>
                  <a:lnTo>
                    <a:pt x="0" y="4603"/>
                  </a:lnTo>
                  <a:cubicBezTo>
                    <a:pt x="115" y="4167"/>
                    <a:pt x="184" y="3719"/>
                    <a:pt x="184" y="3272"/>
                  </a:cubicBezTo>
                  <a:lnTo>
                    <a:pt x="194" y="327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72"/>
            <p:cNvSpPr/>
            <p:nvPr/>
          </p:nvSpPr>
          <p:spPr>
            <a:xfrm>
              <a:off x="1616082" y="2281792"/>
              <a:ext cx="144212" cy="87024"/>
            </a:xfrm>
            <a:custGeom>
              <a:rect b="b" l="l" r="r" t="t"/>
              <a:pathLst>
                <a:path extrusionOk="0" h="5396" w="8942">
                  <a:moveTo>
                    <a:pt x="7208" y="1"/>
                  </a:moveTo>
                  <a:lnTo>
                    <a:pt x="1" y="2124"/>
                  </a:lnTo>
                  <a:cubicBezTo>
                    <a:pt x="69" y="2193"/>
                    <a:pt x="127" y="2262"/>
                    <a:pt x="184" y="2331"/>
                  </a:cubicBezTo>
                  <a:lnTo>
                    <a:pt x="219" y="2377"/>
                  </a:lnTo>
                  <a:cubicBezTo>
                    <a:pt x="276" y="2446"/>
                    <a:pt x="322" y="2514"/>
                    <a:pt x="368" y="2583"/>
                  </a:cubicBezTo>
                  <a:lnTo>
                    <a:pt x="368" y="2595"/>
                  </a:lnTo>
                  <a:cubicBezTo>
                    <a:pt x="414" y="2664"/>
                    <a:pt x="448" y="2733"/>
                    <a:pt x="483" y="2790"/>
                  </a:cubicBezTo>
                  <a:cubicBezTo>
                    <a:pt x="494" y="2813"/>
                    <a:pt x="506" y="2824"/>
                    <a:pt x="517" y="2847"/>
                  </a:cubicBezTo>
                  <a:cubicBezTo>
                    <a:pt x="552" y="2916"/>
                    <a:pt x="586" y="2985"/>
                    <a:pt x="609" y="3054"/>
                  </a:cubicBezTo>
                  <a:lnTo>
                    <a:pt x="620" y="3077"/>
                  </a:lnTo>
                  <a:cubicBezTo>
                    <a:pt x="643" y="3146"/>
                    <a:pt x="678" y="3203"/>
                    <a:pt x="689" y="3272"/>
                  </a:cubicBezTo>
                  <a:cubicBezTo>
                    <a:pt x="689" y="3295"/>
                    <a:pt x="701" y="3306"/>
                    <a:pt x="712" y="3329"/>
                  </a:cubicBezTo>
                  <a:cubicBezTo>
                    <a:pt x="735" y="3398"/>
                    <a:pt x="747" y="3467"/>
                    <a:pt x="758" y="3536"/>
                  </a:cubicBezTo>
                  <a:cubicBezTo>
                    <a:pt x="758" y="3547"/>
                    <a:pt x="758" y="3559"/>
                    <a:pt x="758" y="3570"/>
                  </a:cubicBezTo>
                  <a:cubicBezTo>
                    <a:pt x="781" y="3639"/>
                    <a:pt x="781" y="3697"/>
                    <a:pt x="793" y="3765"/>
                  </a:cubicBezTo>
                  <a:lnTo>
                    <a:pt x="793" y="3811"/>
                  </a:lnTo>
                  <a:cubicBezTo>
                    <a:pt x="804" y="3880"/>
                    <a:pt x="804" y="3961"/>
                    <a:pt x="804" y="4029"/>
                  </a:cubicBezTo>
                  <a:cubicBezTo>
                    <a:pt x="804" y="4236"/>
                    <a:pt x="770" y="4454"/>
                    <a:pt x="724" y="4661"/>
                  </a:cubicBezTo>
                  <a:lnTo>
                    <a:pt x="8723" y="5395"/>
                  </a:lnTo>
                  <a:lnTo>
                    <a:pt x="8723" y="5384"/>
                  </a:lnTo>
                  <a:cubicBezTo>
                    <a:pt x="8758" y="5280"/>
                    <a:pt x="8781" y="5166"/>
                    <a:pt x="8804" y="5062"/>
                  </a:cubicBezTo>
                  <a:cubicBezTo>
                    <a:pt x="8804" y="5016"/>
                    <a:pt x="8815" y="4982"/>
                    <a:pt x="8815" y="4936"/>
                  </a:cubicBezTo>
                  <a:cubicBezTo>
                    <a:pt x="8827" y="4867"/>
                    <a:pt x="8850" y="4798"/>
                    <a:pt x="8861" y="4718"/>
                  </a:cubicBezTo>
                  <a:cubicBezTo>
                    <a:pt x="8861" y="4672"/>
                    <a:pt x="8861" y="4626"/>
                    <a:pt x="8873" y="4580"/>
                  </a:cubicBezTo>
                  <a:cubicBezTo>
                    <a:pt x="8873" y="4511"/>
                    <a:pt x="8884" y="4443"/>
                    <a:pt x="8884" y="4374"/>
                  </a:cubicBezTo>
                  <a:cubicBezTo>
                    <a:pt x="8895" y="4305"/>
                    <a:pt x="8884" y="4282"/>
                    <a:pt x="8884" y="4236"/>
                  </a:cubicBezTo>
                  <a:cubicBezTo>
                    <a:pt x="8941" y="2778"/>
                    <a:pt x="8379" y="1321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2"/>
            <p:cNvSpPr/>
            <p:nvPr/>
          </p:nvSpPr>
          <p:spPr>
            <a:xfrm>
              <a:off x="1267553" y="2345847"/>
              <a:ext cx="27239" cy="118102"/>
            </a:xfrm>
            <a:custGeom>
              <a:rect b="b" l="l" r="r" t="t"/>
              <a:pathLst>
                <a:path extrusionOk="0" h="7323" w="1689">
                  <a:moveTo>
                    <a:pt x="24" y="0"/>
                  </a:moveTo>
                  <a:lnTo>
                    <a:pt x="1" y="3271"/>
                  </a:lnTo>
                  <a:cubicBezTo>
                    <a:pt x="1" y="4660"/>
                    <a:pt x="563" y="6060"/>
                    <a:pt x="1677" y="7323"/>
                  </a:cubicBezTo>
                  <a:lnTo>
                    <a:pt x="1688" y="4052"/>
                  </a:lnTo>
                  <a:cubicBezTo>
                    <a:pt x="1608" y="3948"/>
                    <a:pt x="1527" y="3856"/>
                    <a:pt x="1447" y="3765"/>
                  </a:cubicBezTo>
                  <a:lnTo>
                    <a:pt x="1378" y="3673"/>
                  </a:lnTo>
                  <a:cubicBezTo>
                    <a:pt x="1321" y="3604"/>
                    <a:pt x="1275" y="3535"/>
                    <a:pt x="1217" y="3466"/>
                  </a:cubicBezTo>
                  <a:lnTo>
                    <a:pt x="1160" y="3374"/>
                  </a:lnTo>
                  <a:cubicBezTo>
                    <a:pt x="1091" y="3283"/>
                    <a:pt x="1034" y="3191"/>
                    <a:pt x="965" y="3099"/>
                  </a:cubicBezTo>
                  <a:lnTo>
                    <a:pt x="953" y="3076"/>
                  </a:lnTo>
                  <a:cubicBezTo>
                    <a:pt x="896" y="2984"/>
                    <a:pt x="839" y="2881"/>
                    <a:pt x="781" y="2778"/>
                  </a:cubicBezTo>
                  <a:cubicBezTo>
                    <a:pt x="758" y="2755"/>
                    <a:pt x="747" y="2720"/>
                    <a:pt x="735" y="2697"/>
                  </a:cubicBezTo>
                  <a:cubicBezTo>
                    <a:pt x="690" y="2617"/>
                    <a:pt x="655" y="2548"/>
                    <a:pt x="621" y="2479"/>
                  </a:cubicBezTo>
                  <a:lnTo>
                    <a:pt x="575" y="2387"/>
                  </a:lnTo>
                  <a:cubicBezTo>
                    <a:pt x="529" y="2295"/>
                    <a:pt x="494" y="2204"/>
                    <a:pt x="460" y="2112"/>
                  </a:cubicBezTo>
                  <a:lnTo>
                    <a:pt x="437" y="2077"/>
                  </a:lnTo>
                  <a:cubicBezTo>
                    <a:pt x="414" y="2032"/>
                    <a:pt x="403" y="1997"/>
                    <a:pt x="380" y="1951"/>
                  </a:cubicBezTo>
                  <a:cubicBezTo>
                    <a:pt x="368" y="1905"/>
                    <a:pt x="334" y="1836"/>
                    <a:pt x="322" y="1768"/>
                  </a:cubicBezTo>
                  <a:cubicBezTo>
                    <a:pt x="311" y="1745"/>
                    <a:pt x="299" y="1710"/>
                    <a:pt x="288" y="1687"/>
                  </a:cubicBezTo>
                  <a:cubicBezTo>
                    <a:pt x="265" y="1607"/>
                    <a:pt x="242" y="1538"/>
                    <a:pt x="219" y="1458"/>
                  </a:cubicBezTo>
                  <a:cubicBezTo>
                    <a:pt x="207" y="1423"/>
                    <a:pt x="196" y="1400"/>
                    <a:pt x="196" y="1366"/>
                  </a:cubicBezTo>
                  <a:lnTo>
                    <a:pt x="196" y="1343"/>
                  </a:lnTo>
                  <a:cubicBezTo>
                    <a:pt x="173" y="1263"/>
                    <a:pt x="150" y="1182"/>
                    <a:pt x="139" y="1102"/>
                  </a:cubicBezTo>
                  <a:cubicBezTo>
                    <a:pt x="139" y="1090"/>
                    <a:pt x="127" y="1067"/>
                    <a:pt x="127" y="1056"/>
                  </a:cubicBezTo>
                  <a:cubicBezTo>
                    <a:pt x="104" y="953"/>
                    <a:pt x="81" y="849"/>
                    <a:pt x="70" y="746"/>
                  </a:cubicBezTo>
                  <a:cubicBezTo>
                    <a:pt x="70" y="712"/>
                    <a:pt x="70" y="689"/>
                    <a:pt x="58" y="666"/>
                  </a:cubicBezTo>
                  <a:cubicBezTo>
                    <a:pt x="47" y="585"/>
                    <a:pt x="47" y="505"/>
                    <a:pt x="35" y="425"/>
                  </a:cubicBezTo>
                  <a:cubicBezTo>
                    <a:pt x="35" y="390"/>
                    <a:pt x="35" y="367"/>
                    <a:pt x="24" y="333"/>
                  </a:cubicBezTo>
                  <a:cubicBezTo>
                    <a:pt x="24" y="241"/>
                    <a:pt x="24" y="161"/>
                    <a:pt x="24" y="80"/>
                  </a:cubicBezTo>
                  <a:lnTo>
                    <a:pt x="24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2"/>
            <p:cNvSpPr/>
            <p:nvPr/>
          </p:nvSpPr>
          <p:spPr>
            <a:xfrm>
              <a:off x="1267747" y="2324189"/>
              <a:ext cx="143277" cy="87008"/>
            </a:xfrm>
            <a:custGeom>
              <a:rect b="b" l="l" r="r" t="t"/>
              <a:pathLst>
                <a:path extrusionOk="0" h="5395" w="8884">
                  <a:moveTo>
                    <a:pt x="8126" y="1056"/>
                  </a:moveTo>
                  <a:cubicBezTo>
                    <a:pt x="8126" y="1079"/>
                    <a:pt x="8126" y="1102"/>
                    <a:pt x="8115" y="1125"/>
                  </a:cubicBezTo>
                  <a:lnTo>
                    <a:pt x="8115" y="1113"/>
                  </a:lnTo>
                  <a:cubicBezTo>
                    <a:pt x="8115" y="1102"/>
                    <a:pt x="8115" y="1079"/>
                    <a:pt x="8126" y="1056"/>
                  </a:cubicBezTo>
                  <a:close/>
                  <a:moveTo>
                    <a:pt x="184" y="0"/>
                  </a:moveTo>
                  <a:cubicBezTo>
                    <a:pt x="69" y="448"/>
                    <a:pt x="0" y="907"/>
                    <a:pt x="0" y="1366"/>
                  </a:cubicBezTo>
                  <a:cubicBezTo>
                    <a:pt x="0" y="1377"/>
                    <a:pt x="12" y="1400"/>
                    <a:pt x="12" y="1423"/>
                  </a:cubicBezTo>
                  <a:cubicBezTo>
                    <a:pt x="12" y="1504"/>
                    <a:pt x="12" y="1584"/>
                    <a:pt x="12" y="1676"/>
                  </a:cubicBezTo>
                  <a:cubicBezTo>
                    <a:pt x="12" y="1710"/>
                    <a:pt x="12" y="1745"/>
                    <a:pt x="23" y="1768"/>
                  </a:cubicBezTo>
                  <a:cubicBezTo>
                    <a:pt x="23" y="1848"/>
                    <a:pt x="35" y="1928"/>
                    <a:pt x="46" y="2009"/>
                  </a:cubicBezTo>
                  <a:cubicBezTo>
                    <a:pt x="46" y="2032"/>
                    <a:pt x="46" y="2066"/>
                    <a:pt x="58" y="2089"/>
                  </a:cubicBezTo>
                  <a:cubicBezTo>
                    <a:pt x="69" y="2192"/>
                    <a:pt x="92" y="2296"/>
                    <a:pt x="115" y="2399"/>
                  </a:cubicBezTo>
                  <a:cubicBezTo>
                    <a:pt x="115" y="2410"/>
                    <a:pt x="115" y="2433"/>
                    <a:pt x="127" y="2445"/>
                  </a:cubicBezTo>
                  <a:cubicBezTo>
                    <a:pt x="138" y="2525"/>
                    <a:pt x="161" y="2606"/>
                    <a:pt x="173" y="2686"/>
                  </a:cubicBezTo>
                  <a:cubicBezTo>
                    <a:pt x="173" y="2686"/>
                    <a:pt x="173" y="2697"/>
                    <a:pt x="173" y="2709"/>
                  </a:cubicBezTo>
                  <a:cubicBezTo>
                    <a:pt x="184" y="2743"/>
                    <a:pt x="195" y="2766"/>
                    <a:pt x="207" y="2801"/>
                  </a:cubicBezTo>
                  <a:cubicBezTo>
                    <a:pt x="230" y="2881"/>
                    <a:pt x="253" y="2950"/>
                    <a:pt x="276" y="3030"/>
                  </a:cubicBezTo>
                  <a:cubicBezTo>
                    <a:pt x="287" y="3065"/>
                    <a:pt x="287" y="3088"/>
                    <a:pt x="299" y="3122"/>
                  </a:cubicBezTo>
                  <a:cubicBezTo>
                    <a:pt x="322" y="3179"/>
                    <a:pt x="345" y="3237"/>
                    <a:pt x="368" y="3294"/>
                  </a:cubicBezTo>
                  <a:cubicBezTo>
                    <a:pt x="391" y="3352"/>
                    <a:pt x="402" y="3375"/>
                    <a:pt x="414" y="3420"/>
                  </a:cubicBezTo>
                  <a:lnTo>
                    <a:pt x="436" y="3455"/>
                  </a:lnTo>
                  <a:cubicBezTo>
                    <a:pt x="471" y="3547"/>
                    <a:pt x="517" y="3638"/>
                    <a:pt x="551" y="3730"/>
                  </a:cubicBezTo>
                  <a:lnTo>
                    <a:pt x="597" y="3822"/>
                  </a:lnTo>
                  <a:cubicBezTo>
                    <a:pt x="632" y="3891"/>
                    <a:pt x="678" y="3960"/>
                    <a:pt x="712" y="4040"/>
                  </a:cubicBezTo>
                  <a:cubicBezTo>
                    <a:pt x="735" y="4063"/>
                    <a:pt x="746" y="4098"/>
                    <a:pt x="758" y="4132"/>
                  </a:cubicBezTo>
                  <a:cubicBezTo>
                    <a:pt x="815" y="4224"/>
                    <a:pt x="873" y="4316"/>
                    <a:pt x="941" y="4419"/>
                  </a:cubicBezTo>
                  <a:lnTo>
                    <a:pt x="953" y="4442"/>
                  </a:lnTo>
                  <a:cubicBezTo>
                    <a:pt x="1010" y="4534"/>
                    <a:pt x="1079" y="4626"/>
                    <a:pt x="1137" y="4717"/>
                  </a:cubicBezTo>
                  <a:lnTo>
                    <a:pt x="1205" y="4809"/>
                  </a:lnTo>
                  <a:cubicBezTo>
                    <a:pt x="1251" y="4878"/>
                    <a:pt x="1309" y="4947"/>
                    <a:pt x="1366" y="5016"/>
                  </a:cubicBezTo>
                  <a:lnTo>
                    <a:pt x="1435" y="5108"/>
                  </a:lnTo>
                  <a:cubicBezTo>
                    <a:pt x="1504" y="5199"/>
                    <a:pt x="1584" y="5291"/>
                    <a:pt x="1676" y="5395"/>
                  </a:cubicBezTo>
                  <a:lnTo>
                    <a:pt x="8884" y="3260"/>
                  </a:lnTo>
                  <a:cubicBezTo>
                    <a:pt x="8815" y="3179"/>
                    <a:pt x="8746" y="3099"/>
                    <a:pt x="8677" y="3007"/>
                  </a:cubicBezTo>
                  <a:cubicBezTo>
                    <a:pt x="8459" y="2709"/>
                    <a:pt x="8287" y="2365"/>
                    <a:pt x="8184" y="2009"/>
                  </a:cubicBezTo>
                  <a:lnTo>
                    <a:pt x="8184" y="7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2"/>
            <p:cNvSpPr/>
            <p:nvPr/>
          </p:nvSpPr>
          <p:spPr>
            <a:xfrm>
              <a:off x="1309386" y="2425432"/>
              <a:ext cx="11499" cy="9080"/>
            </a:xfrm>
            <a:custGeom>
              <a:rect b="b" l="l" r="r" t="t"/>
              <a:pathLst>
                <a:path extrusionOk="0" h="563" w="713">
                  <a:moveTo>
                    <a:pt x="1" y="0"/>
                  </a:moveTo>
                  <a:lnTo>
                    <a:pt x="1" y="0"/>
                  </a:lnTo>
                  <a:cubicBezTo>
                    <a:pt x="219" y="195"/>
                    <a:pt x="448" y="379"/>
                    <a:pt x="712" y="563"/>
                  </a:cubicBezTo>
                  <a:cubicBezTo>
                    <a:pt x="460" y="379"/>
                    <a:pt x="219" y="195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2"/>
            <p:cNvSpPr/>
            <p:nvPr/>
          </p:nvSpPr>
          <p:spPr>
            <a:xfrm>
              <a:off x="1294775" y="2411176"/>
              <a:ext cx="9257" cy="9644"/>
            </a:xfrm>
            <a:custGeom>
              <a:rect b="b" l="l" r="r" t="t"/>
              <a:pathLst>
                <a:path extrusionOk="0" h="598" w="574">
                  <a:moveTo>
                    <a:pt x="574" y="597"/>
                  </a:moveTo>
                  <a:cubicBezTo>
                    <a:pt x="367" y="402"/>
                    <a:pt x="184" y="196"/>
                    <a:pt x="0" y="1"/>
                  </a:cubicBezTo>
                  <a:lnTo>
                    <a:pt x="0" y="1"/>
                  </a:lnTo>
                  <a:cubicBezTo>
                    <a:pt x="184" y="196"/>
                    <a:pt x="367" y="402"/>
                    <a:pt x="574" y="597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72"/>
            <p:cNvSpPr/>
            <p:nvPr/>
          </p:nvSpPr>
          <p:spPr>
            <a:xfrm>
              <a:off x="1688087" y="2368795"/>
              <a:ext cx="68864" cy="131439"/>
            </a:xfrm>
            <a:custGeom>
              <a:rect b="b" l="l" r="r" t="t"/>
              <a:pathLst>
                <a:path extrusionOk="0" h="8150" w="4270">
                  <a:moveTo>
                    <a:pt x="4270" y="0"/>
                  </a:moveTo>
                  <a:lnTo>
                    <a:pt x="4270" y="0"/>
                  </a:lnTo>
                  <a:cubicBezTo>
                    <a:pt x="3799" y="1779"/>
                    <a:pt x="2376" y="3501"/>
                    <a:pt x="12" y="4878"/>
                  </a:cubicBezTo>
                  <a:lnTo>
                    <a:pt x="0" y="8149"/>
                  </a:lnTo>
                  <a:cubicBezTo>
                    <a:pt x="2376" y="6772"/>
                    <a:pt x="3788" y="5062"/>
                    <a:pt x="4258" y="3271"/>
                  </a:cubicBezTo>
                  <a:lnTo>
                    <a:pt x="427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72"/>
            <p:cNvSpPr/>
            <p:nvPr/>
          </p:nvSpPr>
          <p:spPr>
            <a:xfrm>
              <a:off x="1595730" y="2356765"/>
              <a:ext cx="161227" cy="90524"/>
            </a:xfrm>
            <a:custGeom>
              <a:rect b="b" l="l" r="r" t="t"/>
              <a:pathLst>
                <a:path extrusionOk="0" h="5613" w="9997">
                  <a:moveTo>
                    <a:pt x="1986" y="0"/>
                  </a:moveTo>
                  <a:cubicBezTo>
                    <a:pt x="1894" y="379"/>
                    <a:pt x="1722" y="723"/>
                    <a:pt x="1492" y="1022"/>
                  </a:cubicBezTo>
                  <a:cubicBezTo>
                    <a:pt x="1079" y="1550"/>
                    <a:pt x="574" y="1986"/>
                    <a:pt x="0" y="2296"/>
                  </a:cubicBezTo>
                  <a:lnTo>
                    <a:pt x="5739" y="5613"/>
                  </a:lnTo>
                  <a:cubicBezTo>
                    <a:pt x="8103" y="4247"/>
                    <a:pt x="9515" y="2525"/>
                    <a:pt x="9997" y="735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72"/>
            <p:cNvSpPr/>
            <p:nvPr/>
          </p:nvSpPr>
          <p:spPr>
            <a:xfrm>
              <a:off x="1294775" y="2411176"/>
              <a:ext cx="107925" cy="115150"/>
            </a:xfrm>
            <a:custGeom>
              <a:rect b="b" l="l" r="r" t="t"/>
              <a:pathLst>
                <a:path extrusionOk="0" h="7140" w="6692">
                  <a:moveTo>
                    <a:pt x="12" y="1"/>
                  </a:moveTo>
                  <a:lnTo>
                    <a:pt x="0" y="3272"/>
                  </a:lnTo>
                  <a:cubicBezTo>
                    <a:pt x="815" y="4178"/>
                    <a:pt x="1768" y="4936"/>
                    <a:pt x="2835" y="5521"/>
                  </a:cubicBezTo>
                  <a:cubicBezTo>
                    <a:pt x="4040" y="6210"/>
                    <a:pt x="5337" y="6761"/>
                    <a:pt x="6680" y="7139"/>
                  </a:cubicBezTo>
                  <a:lnTo>
                    <a:pt x="6691" y="3868"/>
                  </a:lnTo>
                  <a:cubicBezTo>
                    <a:pt x="5348" y="3478"/>
                    <a:pt x="4052" y="2939"/>
                    <a:pt x="2835" y="2250"/>
                  </a:cubicBezTo>
                  <a:cubicBezTo>
                    <a:pt x="2410" y="1998"/>
                    <a:pt x="2009" y="1734"/>
                    <a:pt x="1618" y="1447"/>
                  </a:cubicBezTo>
                  <a:cubicBezTo>
                    <a:pt x="1366" y="1263"/>
                    <a:pt x="1125" y="1079"/>
                    <a:pt x="907" y="884"/>
                  </a:cubicBezTo>
                  <a:cubicBezTo>
                    <a:pt x="792" y="792"/>
                    <a:pt x="689" y="689"/>
                    <a:pt x="585" y="597"/>
                  </a:cubicBezTo>
                  <a:cubicBezTo>
                    <a:pt x="379" y="402"/>
                    <a:pt x="184" y="207"/>
                    <a:pt x="1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72"/>
            <p:cNvSpPr/>
            <p:nvPr/>
          </p:nvSpPr>
          <p:spPr>
            <a:xfrm>
              <a:off x="1294775" y="2376745"/>
              <a:ext cx="166597" cy="96636"/>
            </a:xfrm>
            <a:custGeom>
              <a:rect b="b" l="l" r="r" t="t"/>
              <a:pathLst>
                <a:path extrusionOk="0" h="5992" w="10330">
                  <a:moveTo>
                    <a:pt x="7208" y="1"/>
                  </a:moveTo>
                  <a:lnTo>
                    <a:pt x="0" y="2136"/>
                  </a:lnTo>
                  <a:cubicBezTo>
                    <a:pt x="184" y="2331"/>
                    <a:pt x="367" y="2537"/>
                    <a:pt x="574" y="2732"/>
                  </a:cubicBezTo>
                  <a:cubicBezTo>
                    <a:pt x="689" y="2824"/>
                    <a:pt x="792" y="2927"/>
                    <a:pt x="907" y="3019"/>
                  </a:cubicBezTo>
                  <a:cubicBezTo>
                    <a:pt x="1125" y="3203"/>
                    <a:pt x="1354" y="3398"/>
                    <a:pt x="1607" y="3582"/>
                  </a:cubicBezTo>
                  <a:cubicBezTo>
                    <a:pt x="1997" y="3869"/>
                    <a:pt x="2410" y="4133"/>
                    <a:pt x="2835" y="4374"/>
                  </a:cubicBezTo>
                  <a:cubicBezTo>
                    <a:pt x="4040" y="5062"/>
                    <a:pt x="5337" y="5613"/>
                    <a:pt x="6680" y="5992"/>
                  </a:cubicBezTo>
                  <a:lnTo>
                    <a:pt x="10330" y="1814"/>
                  </a:lnTo>
                  <a:cubicBezTo>
                    <a:pt x="9710" y="1631"/>
                    <a:pt x="9102" y="1378"/>
                    <a:pt x="8539" y="1057"/>
                  </a:cubicBezTo>
                  <a:cubicBezTo>
                    <a:pt x="8034" y="781"/>
                    <a:pt x="7587" y="425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72"/>
            <p:cNvSpPr/>
            <p:nvPr/>
          </p:nvSpPr>
          <p:spPr>
            <a:xfrm>
              <a:off x="1532046" y="2393969"/>
              <a:ext cx="156243" cy="93491"/>
            </a:xfrm>
            <a:custGeom>
              <a:rect b="b" l="l" r="r" t="t"/>
              <a:pathLst>
                <a:path extrusionOk="0" h="5797" w="9688">
                  <a:moveTo>
                    <a:pt x="3949" y="0"/>
                  </a:moveTo>
                  <a:cubicBezTo>
                    <a:pt x="2836" y="643"/>
                    <a:pt x="1447" y="1033"/>
                    <a:pt x="1" y="1159"/>
                  </a:cubicBezTo>
                  <a:lnTo>
                    <a:pt x="1286" y="5796"/>
                  </a:lnTo>
                  <a:cubicBezTo>
                    <a:pt x="2239" y="5704"/>
                    <a:pt x="3192" y="5567"/>
                    <a:pt x="4121" y="5371"/>
                  </a:cubicBezTo>
                  <a:cubicBezTo>
                    <a:pt x="6153" y="4935"/>
                    <a:pt x="8058" y="4258"/>
                    <a:pt x="9688" y="3317"/>
                  </a:cubicBezTo>
                  <a:lnTo>
                    <a:pt x="39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72"/>
            <p:cNvSpPr/>
            <p:nvPr/>
          </p:nvSpPr>
          <p:spPr>
            <a:xfrm>
              <a:off x="1552785" y="2447461"/>
              <a:ext cx="135503" cy="92749"/>
            </a:xfrm>
            <a:custGeom>
              <a:rect b="b" l="l" r="r" t="t"/>
              <a:pathLst>
                <a:path extrusionOk="0" h="5751" w="8402">
                  <a:moveTo>
                    <a:pt x="8402" y="0"/>
                  </a:moveTo>
                  <a:cubicBezTo>
                    <a:pt x="6783" y="941"/>
                    <a:pt x="4878" y="1630"/>
                    <a:pt x="2847" y="2054"/>
                  </a:cubicBezTo>
                  <a:cubicBezTo>
                    <a:pt x="1906" y="2250"/>
                    <a:pt x="953" y="2387"/>
                    <a:pt x="0" y="2479"/>
                  </a:cubicBezTo>
                  <a:lnTo>
                    <a:pt x="0" y="5750"/>
                  </a:lnTo>
                  <a:cubicBezTo>
                    <a:pt x="3076" y="5475"/>
                    <a:pt x="6026" y="4648"/>
                    <a:pt x="8390" y="3271"/>
                  </a:cubicBezTo>
                  <a:lnTo>
                    <a:pt x="840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72"/>
            <p:cNvSpPr/>
            <p:nvPr/>
          </p:nvSpPr>
          <p:spPr>
            <a:xfrm>
              <a:off x="1402307" y="2473553"/>
              <a:ext cx="150502" cy="68381"/>
            </a:xfrm>
            <a:custGeom>
              <a:rect b="b" l="l" r="r" t="t"/>
              <a:pathLst>
                <a:path extrusionOk="0" h="4240" w="9332">
                  <a:moveTo>
                    <a:pt x="12" y="0"/>
                  </a:moveTo>
                  <a:lnTo>
                    <a:pt x="0" y="3271"/>
                  </a:lnTo>
                  <a:cubicBezTo>
                    <a:pt x="2178" y="3917"/>
                    <a:pt x="4563" y="4240"/>
                    <a:pt x="6950" y="4240"/>
                  </a:cubicBezTo>
                  <a:cubicBezTo>
                    <a:pt x="7746" y="4240"/>
                    <a:pt x="8542" y="4204"/>
                    <a:pt x="9331" y="4132"/>
                  </a:cubicBezTo>
                  <a:lnTo>
                    <a:pt x="9331" y="861"/>
                  </a:lnTo>
                  <a:cubicBezTo>
                    <a:pt x="8551" y="929"/>
                    <a:pt x="7763" y="964"/>
                    <a:pt x="6975" y="964"/>
                  </a:cubicBezTo>
                  <a:cubicBezTo>
                    <a:pt x="4586" y="964"/>
                    <a:pt x="2195" y="648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72"/>
            <p:cNvSpPr/>
            <p:nvPr/>
          </p:nvSpPr>
          <p:spPr>
            <a:xfrm>
              <a:off x="1402485" y="2405999"/>
              <a:ext cx="150502" cy="83186"/>
            </a:xfrm>
            <a:custGeom>
              <a:rect b="b" l="l" r="r" t="t"/>
              <a:pathLst>
                <a:path extrusionOk="0" h="5158" w="9332">
                  <a:moveTo>
                    <a:pt x="3651" y="0"/>
                  </a:moveTo>
                  <a:lnTo>
                    <a:pt x="1" y="4189"/>
                  </a:lnTo>
                  <a:cubicBezTo>
                    <a:pt x="2179" y="4835"/>
                    <a:pt x="4563" y="5158"/>
                    <a:pt x="6951" y="5158"/>
                  </a:cubicBezTo>
                  <a:cubicBezTo>
                    <a:pt x="7747" y="5158"/>
                    <a:pt x="8543" y="5122"/>
                    <a:pt x="9332" y="5050"/>
                  </a:cubicBezTo>
                  <a:lnTo>
                    <a:pt x="8035" y="413"/>
                  </a:lnTo>
                  <a:cubicBezTo>
                    <a:pt x="7668" y="448"/>
                    <a:pt x="7299" y="465"/>
                    <a:pt x="6930" y="465"/>
                  </a:cubicBezTo>
                  <a:cubicBezTo>
                    <a:pt x="5824" y="465"/>
                    <a:pt x="4718" y="310"/>
                    <a:pt x="36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0" name="Google Shape;2050;p72"/>
          <p:cNvGrpSpPr/>
          <p:nvPr/>
        </p:nvGrpSpPr>
        <p:grpSpPr>
          <a:xfrm>
            <a:off x="3736957" y="3779807"/>
            <a:ext cx="303991" cy="211305"/>
            <a:chOff x="1916639" y="2215270"/>
            <a:chExt cx="454057" cy="315569"/>
          </a:xfrm>
        </p:grpSpPr>
        <p:sp>
          <p:nvSpPr>
            <p:cNvPr id="2051" name="Google Shape;2051;p72"/>
            <p:cNvSpPr/>
            <p:nvPr/>
          </p:nvSpPr>
          <p:spPr>
            <a:xfrm>
              <a:off x="1971810" y="2368609"/>
              <a:ext cx="8725" cy="8886"/>
            </a:xfrm>
            <a:custGeom>
              <a:rect b="b" l="l" r="r" t="t"/>
              <a:pathLst>
                <a:path extrusionOk="0" h="551" w="541">
                  <a:moveTo>
                    <a:pt x="540" y="551"/>
                  </a:moveTo>
                  <a:cubicBezTo>
                    <a:pt x="345" y="367"/>
                    <a:pt x="173" y="184"/>
                    <a:pt x="1" y="0"/>
                  </a:cubicBezTo>
                  <a:lnTo>
                    <a:pt x="1" y="0"/>
                  </a:lnTo>
                  <a:cubicBezTo>
                    <a:pt x="173" y="184"/>
                    <a:pt x="345" y="367"/>
                    <a:pt x="540" y="55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1916639" y="2346059"/>
              <a:ext cx="24627" cy="112005"/>
            </a:xfrm>
            <a:custGeom>
              <a:rect b="b" l="l" r="r" t="t"/>
              <a:pathLst>
                <a:path extrusionOk="0" h="6945" w="1527">
                  <a:moveTo>
                    <a:pt x="0" y="1"/>
                  </a:moveTo>
                  <a:lnTo>
                    <a:pt x="0" y="3237"/>
                  </a:lnTo>
                  <a:cubicBezTo>
                    <a:pt x="0" y="4511"/>
                    <a:pt x="505" y="5785"/>
                    <a:pt x="1527" y="6945"/>
                  </a:cubicBezTo>
                  <a:lnTo>
                    <a:pt x="1527" y="3685"/>
                  </a:lnTo>
                  <a:cubicBezTo>
                    <a:pt x="1458" y="3593"/>
                    <a:pt x="1378" y="3501"/>
                    <a:pt x="1309" y="3421"/>
                  </a:cubicBezTo>
                  <a:lnTo>
                    <a:pt x="1251" y="3341"/>
                  </a:lnTo>
                  <a:cubicBezTo>
                    <a:pt x="1194" y="3272"/>
                    <a:pt x="1148" y="3203"/>
                    <a:pt x="1102" y="3146"/>
                  </a:cubicBezTo>
                  <a:cubicBezTo>
                    <a:pt x="1091" y="3111"/>
                    <a:pt x="1068" y="3088"/>
                    <a:pt x="1045" y="3065"/>
                  </a:cubicBezTo>
                  <a:cubicBezTo>
                    <a:pt x="988" y="2973"/>
                    <a:pt x="930" y="2893"/>
                    <a:pt x="873" y="2801"/>
                  </a:cubicBezTo>
                  <a:lnTo>
                    <a:pt x="861" y="2790"/>
                  </a:lnTo>
                  <a:cubicBezTo>
                    <a:pt x="804" y="2698"/>
                    <a:pt x="758" y="2606"/>
                    <a:pt x="701" y="2514"/>
                  </a:cubicBezTo>
                  <a:lnTo>
                    <a:pt x="655" y="2434"/>
                  </a:lnTo>
                  <a:cubicBezTo>
                    <a:pt x="620" y="2365"/>
                    <a:pt x="586" y="2296"/>
                    <a:pt x="551" y="2239"/>
                  </a:cubicBezTo>
                  <a:cubicBezTo>
                    <a:pt x="540" y="2204"/>
                    <a:pt x="528" y="2181"/>
                    <a:pt x="505" y="2147"/>
                  </a:cubicBezTo>
                  <a:cubicBezTo>
                    <a:pt x="494" y="2124"/>
                    <a:pt x="471" y="2067"/>
                    <a:pt x="448" y="2021"/>
                  </a:cubicBezTo>
                  <a:lnTo>
                    <a:pt x="391" y="1895"/>
                  </a:lnTo>
                  <a:lnTo>
                    <a:pt x="391" y="1872"/>
                  </a:lnTo>
                  <a:cubicBezTo>
                    <a:pt x="345" y="1780"/>
                    <a:pt x="310" y="1688"/>
                    <a:pt x="276" y="1585"/>
                  </a:cubicBezTo>
                  <a:lnTo>
                    <a:pt x="253" y="1504"/>
                  </a:lnTo>
                  <a:cubicBezTo>
                    <a:pt x="230" y="1435"/>
                    <a:pt x="207" y="1355"/>
                    <a:pt x="196" y="1298"/>
                  </a:cubicBezTo>
                  <a:cubicBezTo>
                    <a:pt x="184" y="1263"/>
                    <a:pt x="173" y="1229"/>
                    <a:pt x="173" y="1206"/>
                  </a:cubicBezTo>
                  <a:cubicBezTo>
                    <a:pt x="150" y="1114"/>
                    <a:pt x="127" y="1034"/>
                    <a:pt x="104" y="953"/>
                  </a:cubicBezTo>
                  <a:cubicBezTo>
                    <a:pt x="104" y="942"/>
                    <a:pt x="104" y="930"/>
                    <a:pt x="104" y="919"/>
                  </a:cubicBezTo>
                  <a:cubicBezTo>
                    <a:pt x="81" y="827"/>
                    <a:pt x="69" y="724"/>
                    <a:pt x="58" y="632"/>
                  </a:cubicBezTo>
                  <a:cubicBezTo>
                    <a:pt x="58" y="609"/>
                    <a:pt x="46" y="575"/>
                    <a:pt x="46" y="552"/>
                  </a:cubicBezTo>
                  <a:cubicBezTo>
                    <a:pt x="35" y="483"/>
                    <a:pt x="23" y="414"/>
                    <a:pt x="23" y="345"/>
                  </a:cubicBezTo>
                  <a:cubicBezTo>
                    <a:pt x="23" y="311"/>
                    <a:pt x="23" y="288"/>
                    <a:pt x="12" y="253"/>
                  </a:cubicBezTo>
                  <a:cubicBezTo>
                    <a:pt x="12" y="173"/>
                    <a:pt x="12" y="93"/>
                    <a:pt x="0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2142814" y="2286582"/>
              <a:ext cx="227882" cy="80347"/>
            </a:xfrm>
            <a:custGeom>
              <a:rect b="b" l="l" r="r" t="t"/>
              <a:pathLst>
                <a:path extrusionOk="0" h="4982" w="14130">
                  <a:moveTo>
                    <a:pt x="12522" y="0"/>
                  </a:moveTo>
                  <a:lnTo>
                    <a:pt x="1" y="3707"/>
                  </a:lnTo>
                  <a:lnTo>
                    <a:pt x="12660" y="4867"/>
                  </a:lnTo>
                  <a:lnTo>
                    <a:pt x="13934" y="4981"/>
                  </a:lnTo>
                  <a:cubicBezTo>
                    <a:pt x="13969" y="4878"/>
                    <a:pt x="13992" y="4775"/>
                    <a:pt x="14003" y="4671"/>
                  </a:cubicBezTo>
                  <a:cubicBezTo>
                    <a:pt x="14014" y="4637"/>
                    <a:pt x="14014" y="4603"/>
                    <a:pt x="14026" y="4568"/>
                  </a:cubicBezTo>
                  <a:cubicBezTo>
                    <a:pt x="14037" y="4499"/>
                    <a:pt x="14049" y="4430"/>
                    <a:pt x="14060" y="4362"/>
                  </a:cubicBezTo>
                  <a:cubicBezTo>
                    <a:pt x="14060" y="4316"/>
                    <a:pt x="14060" y="4281"/>
                    <a:pt x="14072" y="4235"/>
                  </a:cubicBezTo>
                  <a:cubicBezTo>
                    <a:pt x="14072" y="4189"/>
                    <a:pt x="14083" y="4109"/>
                    <a:pt x="14083" y="4052"/>
                  </a:cubicBezTo>
                  <a:cubicBezTo>
                    <a:pt x="14095" y="3983"/>
                    <a:pt x="14083" y="3960"/>
                    <a:pt x="14083" y="3914"/>
                  </a:cubicBezTo>
                  <a:cubicBezTo>
                    <a:pt x="14129" y="2571"/>
                    <a:pt x="13613" y="1228"/>
                    <a:pt x="125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2106723" y="2215270"/>
              <a:ext cx="138293" cy="131117"/>
            </a:xfrm>
            <a:custGeom>
              <a:rect b="b" l="l" r="r" t="t"/>
              <a:pathLst>
                <a:path extrusionOk="0" h="8130" w="8575">
                  <a:moveTo>
                    <a:pt x="2223" y="1"/>
                  </a:moveTo>
                  <a:cubicBezTo>
                    <a:pt x="1482" y="1"/>
                    <a:pt x="740" y="36"/>
                    <a:pt x="1" y="107"/>
                  </a:cubicBezTo>
                  <a:lnTo>
                    <a:pt x="2239" y="8129"/>
                  </a:lnTo>
                  <a:lnTo>
                    <a:pt x="8574" y="876"/>
                  </a:lnTo>
                  <a:cubicBezTo>
                    <a:pt x="6510" y="296"/>
                    <a:pt x="4369" y="1"/>
                    <a:pt x="22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2142814" y="2229381"/>
              <a:ext cx="227317" cy="210109"/>
            </a:xfrm>
            <a:custGeom>
              <a:rect b="b" l="l" r="r" t="t"/>
              <a:pathLst>
                <a:path extrusionOk="0" h="13028" w="14095">
                  <a:moveTo>
                    <a:pt x="14095" y="7312"/>
                  </a:moveTo>
                  <a:lnTo>
                    <a:pt x="14094" y="7629"/>
                  </a:lnTo>
                  <a:lnTo>
                    <a:pt x="14094" y="7629"/>
                  </a:lnTo>
                  <a:cubicBezTo>
                    <a:pt x="14094" y="7618"/>
                    <a:pt x="14095" y="7607"/>
                    <a:pt x="14095" y="7599"/>
                  </a:cubicBezTo>
                  <a:lnTo>
                    <a:pt x="14095" y="7461"/>
                  </a:lnTo>
                  <a:lnTo>
                    <a:pt x="14095" y="7312"/>
                  </a:lnTo>
                  <a:close/>
                  <a:moveTo>
                    <a:pt x="6348" y="1"/>
                  </a:moveTo>
                  <a:lnTo>
                    <a:pt x="1" y="7254"/>
                  </a:lnTo>
                  <a:lnTo>
                    <a:pt x="10009" y="13027"/>
                  </a:lnTo>
                  <a:cubicBezTo>
                    <a:pt x="10525" y="12729"/>
                    <a:pt x="11019" y="12396"/>
                    <a:pt x="11489" y="12029"/>
                  </a:cubicBezTo>
                  <a:cubicBezTo>
                    <a:pt x="12798" y="10973"/>
                    <a:pt x="13613" y="9768"/>
                    <a:pt x="13934" y="8528"/>
                  </a:cubicBezTo>
                  <a:lnTo>
                    <a:pt x="13934" y="8528"/>
                  </a:lnTo>
                  <a:lnTo>
                    <a:pt x="13923" y="11811"/>
                  </a:lnTo>
                  <a:cubicBezTo>
                    <a:pt x="14026" y="11409"/>
                    <a:pt x="14083" y="10996"/>
                    <a:pt x="14083" y="10583"/>
                  </a:cubicBezTo>
                  <a:lnTo>
                    <a:pt x="14094" y="7629"/>
                  </a:lnTo>
                  <a:lnTo>
                    <a:pt x="14094" y="7629"/>
                  </a:lnTo>
                  <a:cubicBezTo>
                    <a:pt x="14091" y="7675"/>
                    <a:pt x="14083" y="7736"/>
                    <a:pt x="14083" y="7782"/>
                  </a:cubicBezTo>
                  <a:cubicBezTo>
                    <a:pt x="14072" y="7851"/>
                    <a:pt x="14072" y="7874"/>
                    <a:pt x="14072" y="7909"/>
                  </a:cubicBezTo>
                  <a:cubicBezTo>
                    <a:pt x="14060" y="7977"/>
                    <a:pt x="14049" y="8058"/>
                    <a:pt x="14037" y="8115"/>
                  </a:cubicBezTo>
                  <a:cubicBezTo>
                    <a:pt x="14037" y="8150"/>
                    <a:pt x="14026" y="8184"/>
                    <a:pt x="14014" y="8218"/>
                  </a:cubicBezTo>
                  <a:cubicBezTo>
                    <a:pt x="13992" y="8322"/>
                    <a:pt x="13969" y="8425"/>
                    <a:pt x="13946" y="8528"/>
                  </a:cubicBezTo>
                  <a:lnTo>
                    <a:pt x="12672" y="8414"/>
                  </a:lnTo>
                  <a:lnTo>
                    <a:pt x="12" y="7254"/>
                  </a:lnTo>
                  <a:lnTo>
                    <a:pt x="12534" y="3547"/>
                  </a:lnTo>
                  <a:cubicBezTo>
                    <a:pt x="11788" y="2744"/>
                    <a:pt x="10916" y="2055"/>
                    <a:pt x="9952" y="1516"/>
                  </a:cubicBezTo>
                  <a:cubicBezTo>
                    <a:pt x="8815" y="873"/>
                    <a:pt x="7610" y="368"/>
                    <a:pt x="63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1919606" y="2253812"/>
              <a:ext cx="223237" cy="92572"/>
            </a:xfrm>
            <a:custGeom>
              <a:rect b="b" l="l" r="r" t="t"/>
              <a:pathLst>
                <a:path extrusionOk="0" h="5740" w="13842">
                  <a:moveTo>
                    <a:pt x="3902" y="1"/>
                  </a:moveTo>
                  <a:cubicBezTo>
                    <a:pt x="1733" y="1263"/>
                    <a:pt x="425" y="2824"/>
                    <a:pt x="0" y="4465"/>
                  </a:cubicBezTo>
                  <a:lnTo>
                    <a:pt x="13842" y="5739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1959955" y="2423545"/>
              <a:ext cx="11112" cy="8161"/>
            </a:xfrm>
            <a:custGeom>
              <a:rect b="b" l="l" r="r" t="t"/>
              <a:pathLst>
                <a:path extrusionOk="0" h="506" w="689">
                  <a:moveTo>
                    <a:pt x="0" y="1"/>
                  </a:moveTo>
                  <a:cubicBezTo>
                    <a:pt x="207" y="173"/>
                    <a:pt x="448" y="345"/>
                    <a:pt x="689" y="505"/>
                  </a:cubicBezTo>
                  <a:cubicBezTo>
                    <a:pt x="448" y="333"/>
                    <a:pt x="207" y="173"/>
                    <a:pt x="0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1916639" y="2217173"/>
              <a:ext cx="226204" cy="188998"/>
            </a:xfrm>
            <a:custGeom>
              <a:rect b="b" l="l" r="r" t="t"/>
              <a:pathLst>
                <a:path extrusionOk="0" h="11719" w="14026">
                  <a:moveTo>
                    <a:pt x="11788" y="0"/>
                  </a:moveTo>
                  <a:cubicBezTo>
                    <a:pt x="8964" y="253"/>
                    <a:pt x="6244" y="1022"/>
                    <a:pt x="4075" y="2273"/>
                  </a:cubicBezTo>
                  <a:lnTo>
                    <a:pt x="14022" y="8009"/>
                  </a:lnTo>
                  <a:lnTo>
                    <a:pt x="14022" y="8009"/>
                  </a:lnTo>
                  <a:lnTo>
                    <a:pt x="11788" y="0"/>
                  </a:lnTo>
                  <a:close/>
                  <a:moveTo>
                    <a:pt x="14022" y="8009"/>
                  </a:moveTo>
                  <a:lnTo>
                    <a:pt x="14022" y="8011"/>
                  </a:lnTo>
                  <a:lnTo>
                    <a:pt x="14022" y="8011"/>
                  </a:lnTo>
                  <a:lnTo>
                    <a:pt x="14026" y="8011"/>
                  </a:lnTo>
                  <a:lnTo>
                    <a:pt x="14022" y="8009"/>
                  </a:lnTo>
                  <a:close/>
                  <a:moveTo>
                    <a:pt x="184" y="6737"/>
                  </a:moveTo>
                  <a:cubicBezTo>
                    <a:pt x="69" y="7151"/>
                    <a:pt x="12" y="7575"/>
                    <a:pt x="12" y="8000"/>
                  </a:cubicBezTo>
                  <a:lnTo>
                    <a:pt x="0" y="8034"/>
                  </a:lnTo>
                  <a:cubicBezTo>
                    <a:pt x="0" y="8115"/>
                    <a:pt x="0" y="8206"/>
                    <a:pt x="12" y="8287"/>
                  </a:cubicBezTo>
                  <a:cubicBezTo>
                    <a:pt x="12" y="8310"/>
                    <a:pt x="12" y="8344"/>
                    <a:pt x="23" y="8367"/>
                  </a:cubicBezTo>
                  <a:cubicBezTo>
                    <a:pt x="23" y="8447"/>
                    <a:pt x="35" y="8516"/>
                    <a:pt x="35" y="8585"/>
                  </a:cubicBezTo>
                  <a:cubicBezTo>
                    <a:pt x="35" y="8608"/>
                    <a:pt x="35" y="8643"/>
                    <a:pt x="46" y="8666"/>
                  </a:cubicBezTo>
                  <a:cubicBezTo>
                    <a:pt x="58" y="8757"/>
                    <a:pt x="81" y="8861"/>
                    <a:pt x="92" y="8952"/>
                  </a:cubicBezTo>
                  <a:cubicBezTo>
                    <a:pt x="104" y="8964"/>
                    <a:pt x="104" y="8975"/>
                    <a:pt x="104" y="8987"/>
                  </a:cubicBezTo>
                  <a:cubicBezTo>
                    <a:pt x="115" y="9067"/>
                    <a:pt x="138" y="9148"/>
                    <a:pt x="161" y="9239"/>
                  </a:cubicBezTo>
                  <a:cubicBezTo>
                    <a:pt x="173" y="9262"/>
                    <a:pt x="184" y="9297"/>
                    <a:pt x="184" y="9320"/>
                  </a:cubicBezTo>
                  <a:cubicBezTo>
                    <a:pt x="207" y="9389"/>
                    <a:pt x="230" y="9469"/>
                    <a:pt x="253" y="9538"/>
                  </a:cubicBezTo>
                  <a:lnTo>
                    <a:pt x="276" y="9618"/>
                  </a:lnTo>
                  <a:cubicBezTo>
                    <a:pt x="310" y="9710"/>
                    <a:pt x="345" y="9802"/>
                    <a:pt x="379" y="9905"/>
                  </a:cubicBezTo>
                  <a:lnTo>
                    <a:pt x="391" y="9928"/>
                  </a:lnTo>
                  <a:lnTo>
                    <a:pt x="448" y="10054"/>
                  </a:lnTo>
                  <a:cubicBezTo>
                    <a:pt x="471" y="10089"/>
                    <a:pt x="483" y="10135"/>
                    <a:pt x="505" y="10181"/>
                  </a:cubicBezTo>
                  <a:cubicBezTo>
                    <a:pt x="528" y="10226"/>
                    <a:pt x="528" y="10238"/>
                    <a:pt x="551" y="10261"/>
                  </a:cubicBezTo>
                  <a:cubicBezTo>
                    <a:pt x="586" y="10330"/>
                    <a:pt x="620" y="10399"/>
                    <a:pt x="655" y="10467"/>
                  </a:cubicBezTo>
                  <a:lnTo>
                    <a:pt x="701" y="10548"/>
                  </a:lnTo>
                  <a:cubicBezTo>
                    <a:pt x="746" y="10640"/>
                    <a:pt x="804" y="10731"/>
                    <a:pt x="861" y="10823"/>
                  </a:cubicBezTo>
                  <a:lnTo>
                    <a:pt x="873" y="10835"/>
                  </a:lnTo>
                  <a:cubicBezTo>
                    <a:pt x="919" y="10927"/>
                    <a:pt x="988" y="11007"/>
                    <a:pt x="1045" y="11087"/>
                  </a:cubicBezTo>
                  <a:cubicBezTo>
                    <a:pt x="1056" y="11122"/>
                    <a:pt x="1079" y="11145"/>
                    <a:pt x="1102" y="11168"/>
                  </a:cubicBezTo>
                  <a:cubicBezTo>
                    <a:pt x="1148" y="11236"/>
                    <a:pt x="1194" y="11305"/>
                    <a:pt x="1240" y="11374"/>
                  </a:cubicBezTo>
                  <a:lnTo>
                    <a:pt x="1309" y="11455"/>
                  </a:lnTo>
                  <a:cubicBezTo>
                    <a:pt x="1378" y="11535"/>
                    <a:pt x="1447" y="11627"/>
                    <a:pt x="1527" y="11718"/>
                  </a:cubicBezTo>
                  <a:lnTo>
                    <a:pt x="14026" y="8023"/>
                  </a:lnTo>
                  <a:lnTo>
                    <a:pt x="14022" y="8011"/>
                  </a:lnTo>
                  <a:lnTo>
                    <a:pt x="14022" y="8011"/>
                  </a:lnTo>
                  <a:lnTo>
                    <a:pt x="184" y="6737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2304209" y="2366908"/>
              <a:ext cx="63333" cy="125327"/>
            </a:xfrm>
            <a:custGeom>
              <a:rect b="b" l="l" r="r" t="t"/>
              <a:pathLst>
                <a:path extrusionOk="0" h="7771" w="3927">
                  <a:moveTo>
                    <a:pt x="3926" y="0"/>
                  </a:moveTo>
                  <a:cubicBezTo>
                    <a:pt x="3605" y="1240"/>
                    <a:pt x="2790" y="2433"/>
                    <a:pt x="1481" y="3501"/>
                  </a:cubicBezTo>
                  <a:cubicBezTo>
                    <a:pt x="1011" y="3868"/>
                    <a:pt x="517" y="4201"/>
                    <a:pt x="1" y="4499"/>
                  </a:cubicBezTo>
                  <a:lnTo>
                    <a:pt x="1" y="7770"/>
                  </a:lnTo>
                  <a:cubicBezTo>
                    <a:pt x="2182" y="6508"/>
                    <a:pt x="3490" y="4924"/>
                    <a:pt x="3915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1941248" y="2405967"/>
              <a:ext cx="99233" cy="110328"/>
            </a:xfrm>
            <a:custGeom>
              <a:rect b="b" l="l" r="r" t="t"/>
              <a:pathLst>
                <a:path extrusionOk="0" h="6841" w="6153">
                  <a:moveTo>
                    <a:pt x="1" y="0"/>
                  </a:moveTo>
                  <a:lnTo>
                    <a:pt x="1" y="3271"/>
                  </a:lnTo>
                  <a:cubicBezTo>
                    <a:pt x="747" y="4097"/>
                    <a:pt x="1631" y="4809"/>
                    <a:pt x="2618" y="5360"/>
                  </a:cubicBezTo>
                  <a:cubicBezTo>
                    <a:pt x="3731" y="5991"/>
                    <a:pt x="4913" y="6485"/>
                    <a:pt x="6141" y="6840"/>
                  </a:cubicBezTo>
                  <a:lnTo>
                    <a:pt x="6153" y="3569"/>
                  </a:lnTo>
                  <a:cubicBezTo>
                    <a:pt x="4925" y="3214"/>
                    <a:pt x="3743" y="2709"/>
                    <a:pt x="2629" y="2077"/>
                  </a:cubicBezTo>
                  <a:cubicBezTo>
                    <a:pt x="2354" y="1928"/>
                    <a:pt x="2090" y="1768"/>
                    <a:pt x="1849" y="1595"/>
                  </a:cubicBezTo>
                  <a:cubicBezTo>
                    <a:pt x="1608" y="1435"/>
                    <a:pt x="1378" y="1263"/>
                    <a:pt x="1160" y="1090"/>
                  </a:cubicBezTo>
                  <a:cubicBezTo>
                    <a:pt x="942" y="907"/>
                    <a:pt x="735" y="735"/>
                    <a:pt x="540" y="551"/>
                  </a:cubicBezTo>
                  <a:cubicBezTo>
                    <a:pt x="345" y="367"/>
                    <a:pt x="173" y="184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1941248" y="2346363"/>
              <a:ext cx="201594" cy="117182"/>
            </a:xfrm>
            <a:custGeom>
              <a:rect b="b" l="l" r="r" t="t"/>
              <a:pathLst>
                <a:path extrusionOk="0" h="7266" w="12500">
                  <a:moveTo>
                    <a:pt x="12500" y="0"/>
                  </a:moveTo>
                  <a:lnTo>
                    <a:pt x="1" y="3696"/>
                  </a:lnTo>
                  <a:cubicBezTo>
                    <a:pt x="173" y="3880"/>
                    <a:pt x="345" y="4063"/>
                    <a:pt x="540" y="4247"/>
                  </a:cubicBezTo>
                  <a:cubicBezTo>
                    <a:pt x="735" y="4431"/>
                    <a:pt x="942" y="4603"/>
                    <a:pt x="1160" y="4786"/>
                  </a:cubicBezTo>
                  <a:cubicBezTo>
                    <a:pt x="1367" y="4959"/>
                    <a:pt x="1608" y="5131"/>
                    <a:pt x="1849" y="5291"/>
                  </a:cubicBezTo>
                  <a:cubicBezTo>
                    <a:pt x="2090" y="5452"/>
                    <a:pt x="2354" y="5624"/>
                    <a:pt x="2618" y="5773"/>
                  </a:cubicBezTo>
                  <a:cubicBezTo>
                    <a:pt x="3743" y="6405"/>
                    <a:pt x="4925" y="6910"/>
                    <a:pt x="6153" y="7265"/>
                  </a:cubicBezTo>
                  <a:lnTo>
                    <a:pt x="1250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2040459" y="2346363"/>
              <a:ext cx="138842" cy="131633"/>
            </a:xfrm>
            <a:custGeom>
              <a:rect b="b" l="l" r="r" t="t"/>
              <a:pathLst>
                <a:path extrusionOk="0" h="8162" w="8609">
                  <a:moveTo>
                    <a:pt x="6359" y="0"/>
                  </a:moveTo>
                  <a:lnTo>
                    <a:pt x="1" y="7265"/>
                  </a:lnTo>
                  <a:cubicBezTo>
                    <a:pt x="2023" y="7864"/>
                    <a:pt x="4242" y="8161"/>
                    <a:pt x="6465" y="8161"/>
                  </a:cubicBezTo>
                  <a:cubicBezTo>
                    <a:pt x="7181" y="8161"/>
                    <a:pt x="7898" y="8130"/>
                    <a:pt x="8609" y="8069"/>
                  </a:cubicBezTo>
                  <a:lnTo>
                    <a:pt x="635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2142814" y="2346363"/>
              <a:ext cx="161420" cy="130133"/>
            </a:xfrm>
            <a:custGeom>
              <a:rect b="b" l="l" r="r" t="t"/>
              <a:pathLst>
                <a:path extrusionOk="0" h="8069" w="10009">
                  <a:moveTo>
                    <a:pt x="1" y="0"/>
                  </a:moveTo>
                  <a:lnTo>
                    <a:pt x="2250" y="8069"/>
                  </a:lnTo>
                  <a:cubicBezTo>
                    <a:pt x="5097" y="7805"/>
                    <a:pt x="7828" y="7047"/>
                    <a:pt x="10009" y="57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2179099" y="2439462"/>
              <a:ext cx="125133" cy="89782"/>
            </a:xfrm>
            <a:custGeom>
              <a:rect b="b" l="l" r="r" t="t"/>
              <a:pathLst>
                <a:path extrusionOk="0" h="5567" w="7759">
                  <a:moveTo>
                    <a:pt x="7759" y="0"/>
                  </a:moveTo>
                  <a:cubicBezTo>
                    <a:pt x="5578" y="1274"/>
                    <a:pt x="2847" y="2032"/>
                    <a:pt x="0" y="2296"/>
                  </a:cubicBezTo>
                  <a:lnTo>
                    <a:pt x="0" y="5567"/>
                  </a:lnTo>
                  <a:cubicBezTo>
                    <a:pt x="2835" y="5314"/>
                    <a:pt x="5567" y="4545"/>
                    <a:pt x="7759" y="3283"/>
                  </a:cubicBezTo>
                  <a:lnTo>
                    <a:pt x="775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2"/>
            <p:cNvSpPr/>
            <p:nvPr/>
          </p:nvSpPr>
          <p:spPr>
            <a:xfrm>
              <a:off x="2040281" y="2463523"/>
              <a:ext cx="139019" cy="67316"/>
            </a:xfrm>
            <a:custGeom>
              <a:rect b="b" l="l" r="r" t="t"/>
              <a:pathLst>
                <a:path extrusionOk="0" h="4174" w="8620">
                  <a:moveTo>
                    <a:pt x="0" y="0"/>
                  </a:moveTo>
                  <a:lnTo>
                    <a:pt x="0" y="3271"/>
                  </a:lnTo>
                  <a:cubicBezTo>
                    <a:pt x="2094" y="3875"/>
                    <a:pt x="4259" y="4174"/>
                    <a:pt x="6436" y="4174"/>
                  </a:cubicBezTo>
                  <a:cubicBezTo>
                    <a:pt x="7160" y="4174"/>
                    <a:pt x="7884" y="4141"/>
                    <a:pt x="8608" y="4075"/>
                  </a:cubicBezTo>
                  <a:lnTo>
                    <a:pt x="8620" y="804"/>
                  </a:lnTo>
                  <a:lnTo>
                    <a:pt x="8608" y="804"/>
                  </a:lnTo>
                  <a:cubicBezTo>
                    <a:pt x="7890" y="866"/>
                    <a:pt x="7165" y="898"/>
                    <a:pt x="6440" y="898"/>
                  </a:cubicBezTo>
                  <a:cubicBezTo>
                    <a:pt x="4232" y="898"/>
                    <a:pt x="2022" y="605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72"/>
          <p:cNvGrpSpPr/>
          <p:nvPr/>
        </p:nvGrpSpPr>
        <p:grpSpPr>
          <a:xfrm>
            <a:off x="6189087" y="960610"/>
            <a:ext cx="512288" cy="431584"/>
            <a:chOff x="2577764" y="2194918"/>
            <a:chExt cx="422855" cy="356269"/>
          </a:xfrm>
        </p:grpSpPr>
        <p:grpSp>
          <p:nvGrpSpPr>
            <p:cNvPr id="2067" name="Google Shape;2067;p72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068" name="Google Shape;2068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0" name="Google Shape;2070;p72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071" name="Google Shape;2071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3" name="Google Shape;2073;p72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2074" name="Google Shape;2074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2075" name="Google Shape;2075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</p:grpSp>
        <p:grpSp>
          <p:nvGrpSpPr>
            <p:cNvPr id="2076" name="Google Shape;2076;p72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2077" name="Google Shape;2077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2078" name="Google Shape;2078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79" name="Google Shape;2079;p72"/>
          <p:cNvGrpSpPr/>
          <p:nvPr/>
        </p:nvGrpSpPr>
        <p:grpSpPr>
          <a:xfrm>
            <a:off x="6249226" y="1272956"/>
            <a:ext cx="581324" cy="356145"/>
            <a:chOff x="1293855" y="3668534"/>
            <a:chExt cx="896137" cy="548930"/>
          </a:xfrm>
        </p:grpSpPr>
        <p:grpSp>
          <p:nvGrpSpPr>
            <p:cNvPr id="2080" name="Google Shape;2080;p72"/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2081" name="Google Shape;2081;p72"/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rect b="b" l="l" r="r" t="t"/>
                <a:pathLst>
                  <a:path extrusionOk="0" h="2400" w="4155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72"/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rect b="b" l="l" r="r" t="t"/>
                <a:pathLst>
                  <a:path extrusionOk="0" h="26100" w="1917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72"/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rect b="b" l="l" r="r" t="t"/>
                <a:pathLst>
                  <a:path extrusionOk="0" h="26227" w="2251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4" name="Google Shape;2084;p72"/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2085" name="Google Shape;2085;p72"/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rect b="b" l="l" r="r" t="t"/>
                <a:pathLst>
                  <a:path extrusionOk="0" h="2389" w="4156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72"/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rect b="b" l="l" r="r" t="t"/>
                <a:pathLst>
                  <a:path extrusionOk="0" h="23598" w="1918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72"/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rect b="b" l="l" r="r" t="t"/>
                <a:pathLst>
                  <a:path extrusionOk="0" h="23736" w="2239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8" name="Google Shape;2088;p72"/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2089" name="Google Shape;2089;p72"/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rect b="b" l="l" r="r" t="t"/>
                <a:pathLst>
                  <a:path extrusionOk="0" h="2400" w="4167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72"/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rect b="b" l="l" r="r" t="t"/>
                <a:pathLst>
                  <a:path extrusionOk="0" h="21107" w="1929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72"/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rect b="b" l="l" r="r" t="t"/>
                <a:pathLst>
                  <a:path extrusionOk="0" h="21234" w="2251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2" name="Google Shape;2092;p72"/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2093" name="Google Shape;2093;p72"/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rect b="b" l="l" r="r" t="t"/>
                <a:pathLst>
                  <a:path extrusionOk="0" h="2388" w="4156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72"/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rect b="b" l="l" r="r" t="t"/>
                <a:pathLst>
                  <a:path extrusionOk="0" h="18594" w="193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72"/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rect b="b" l="l" r="r" t="t"/>
                <a:pathLst>
                  <a:path extrusionOk="0" h="18732" w="2251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6" name="Google Shape;2096;p72"/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2097" name="Google Shape;2097;p72"/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rect b="b" l="l" r="r" t="t"/>
                <a:pathLst>
                  <a:path extrusionOk="0" h="2400" w="4156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72"/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rect b="b" l="l" r="r" t="t"/>
                <a:pathLst>
                  <a:path extrusionOk="0" h="16103" w="1918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72"/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rect b="b" l="l" r="r" t="t"/>
                <a:pathLst>
                  <a:path extrusionOk="0" h="16229" w="2251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0" name="Google Shape;2100;p72"/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2101" name="Google Shape;2101;p72"/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rect b="b" l="l" r="r" t="t"/>
                <a:pathLst>
                  <a:path extrusionOk="0" h="2388" w="4167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72"/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rect b="b" l="l" r="r" t="t"/>
                <a:pathLst>
                  <a:path extrusionOk="0" h="13590" w="1929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72"/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rect b="b" l="l" r="r" t="t"/>
                <a:pathLst>
                  <a:path extrusionOk="0" h="13728" w="2239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4" name="Google Shape;2104;p72"/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2105" name="Google Shape;2105;p72"/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rect b="b" l="l" r="r" t="t"/>
                <a:pathLst>
                  <a:path extrusionOk="0" h="2389" w="4168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72"/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rect b="b" l="l" r="r" t="t"/>
                <a:pathLst>
                  <a:path extrusionOk="0" h="11099" w="193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72"/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rect b="b" l="l" r="r" t="t"/>
                <a:pathLst>
                  <a:path extrusionOk="0" h="11237" w="2251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8" name="Google Shape;2108;p72"/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2109" name="Google Shape;2109;p72"/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rect b="b" l="l" r="r" t="t"/>
                <a:pathLst>
                  <a:path extrusionOk="0" h="2388" w="4156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72"/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rect b="b" l="l" r="r" t="t"/>
                <a:pathLst>
                  <a:path extrusionOk="0" h="8586" w="1918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72"/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rect b="b" l="l" r="r" t="t"/>
                <a:pathLst>
                  <a:path extrusionOk="0" h="8724" w="225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2" name="Google Shape;2112;p72"/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2113" name="Google Shape;2113;p72"/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rect b="b" l="l" r="r" t="t"/>
                <a:pathLst>
                  <a:path extrusionOk="0" h="2388" w="4156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72"/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rect b="b" l="l" r="r" t="t"/>
                <a:pathLst>
                  <a:path extrusionOk="0" h="6095" w="1918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72"/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rect b="b" l="l" r="r" t="t"/>
                <a:pathLst>
                  <a:path extrusionOk="0" h="6233" w="2239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6" name="Google Shape;2116;p72"/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2117" name="Google Shape;2117;p72"/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rect b="b" l="l" r="r" t="t"/>
                <a:pathLst>
                  <a:path extrusionOk="0" h="2400" w="4168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72"/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rect b="b" l="l" r="r" t="t"/>
                <a:pathLst>
                  <a:path extrusionOk="0" h="3593" w="1929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72"/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rect b="b" l="l" r="r" t="t"/>
                <a:pathLst>
                  <a:path extrusionOk="0" h="3719" w="2251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20" name="Google Shape;2120;p72"/>
          <p:cNvGrpSpPr/>
          <p:nvPr/>
        </p:nvGrpSpPr>
        <p:grpSpPr>
          <a:xfrm>
            <a:off x="6906078" y="1307440"/>
            <a:ext cx="576155" cy="321661"/>
            <a:chOff x="2306421" y="3721685"/>
            <a:chExt cx="888169" cy="495779"/>
          </a:xfrm>
        </p:grpSpPr>
        <p:grpSp>
          <p:nvGrpSpPr>
            <p:cNvPr id="2121" name="Google Shape;2121;p72"/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2122" name="Google Shape;2122;p72"/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rect b="b" l="l" r="r" t="t"/>
                <a:pathLst>
                  <a:path extrusionOk="0" h="24746" w="3708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72"/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rect b="b" l="l" r="r" t="t"/>
                <a:pathLst>
                  <a:path extrusionOk="0" h="1894" w="3708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4" name="Google Shape;2124;p72"/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2125" name="Google Shape;2125;p72"/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rect b="b" l="l" r="r" t="t"/>
                <a:pathLst>
                  <a:path extrusionOk="0" h="22301" w="3697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72"/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rect b="b" l="l" r="r" t="t"/>
                <a:pathLst>
                  <a:path extrusionOk="0" h="1883" w="3697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7" name="Google Shape;2127;p72"/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2128" name="Google Shape;2128;p72"/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rect b="b" l="l" r="r" t="t"/>
                <a:pathLst>
                  <a:path extrusionOk="0" h="19845" w="3696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72"/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rect b="b" l="l" r="r" t="t"/>
                <a:pathLst>
                  <a:path extrusionOk="0" h="1895" w="3696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0" name="Google Shape;2130;p72"/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2131" name="Google Shape;2131;p72"/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rect b="b" l="l" r="r" t="t"/>
                <a:pathLst>
                  <a:path extrusionOk="0" h="17400" w="3697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72"/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rect b="b" l="l" r="r" t="t"/>
                <a:pathLst>
                  <a:path extrusionOk="0" h="1895" w="3697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3" name="Google Shape;2133;p72"/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2134" name="Google Shape;2134;p72"/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rect b="b" l="l" r="r" t="t"/>
                <a:pathLst>
                  <a:path extrusionOk="0" h="14944" w="3708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72"/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rect b="b" l="l" r="r" t="t"/>
                <a:pathLst>
                  <a:path extrusionOk="0" h="1895" w="3708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6" name="Google Shape;2136;p72"/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2137" name="Google Shape;2137;p72"/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rect b="b" l="l" r="r" t="t"/>
                <a:pathLst>
                  <a:path extrusionOk="0" h="12500" w="3708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72"/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rect b="b" l="l" r="r" t="t"/>
                <a:pathLst>
                  <a:path extrusionOk="0" h="1895" w="3708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9" name="Google Shape;2139;p72"/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2140" name="Google Shape;2140;p72"/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rect b="b" l="l" r="r" t="t"/>
                <a:pathLst>
                  <a:path extrusionOk="0" h="10043" w="3697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72"/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rect b="b" l="l" r="r" t="t"/>
                <a:pathLst>
                  <a:path extrusionOk="0" h="1895" w="3708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2" name="Google Shape;2142;p72"/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2143" name="Google Shape;2143;p72"/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rect b="b" l="l" r="r" t="t"/>
                <a:pathLst>
                  <a:path extrusionOk="0" h="7599" w="3696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72"/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rect b="b" l="l" r="r" t="t"/>
                <a:pathLst>
                  <a:path extrusionOk="0" h="1895" w="3696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5" name="Google Shape;2145;p72"/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2146" name="Google Shape;2146;p72"/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rect b="b" l="l" r="r" t="t"/>
                <a:pathLst>
                  <a:path extrusionOk="0" h="5143" w="3708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72"/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rect b="b" l="l" r="r" t="t"/>
                <a:pathLst>
                  <a:path extrusionOk="0" h="1883" w="3708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8" name="Google Shape;2148;p72"/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2149" name="Google Shape;2149;p72"/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rect b="b" l="l" r="r" t="t"/>
                <a:pathLst>
                  <a:path extrusionOk="0" h="2698" w="3708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72"/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rect b="b" l="l" r="r" t="t"/>
                <a:pathLst>
                  <a:path extrusionOk="0" h="1895" w="3708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51" name="Google Shape;2151;p72"/>
          <p:cNvSpPr/>
          <p:nvPr/>
        </p:nvSpPr>
        <p:spPr>
          <a:xfrm>
            <a:off x="7558249" y="1400681"/>
            <a:ext cx="21002" cy="16009"/>
          </a:xfrm>
          <a:custGeom>
            <a:rect b="b" l="l" r="r" t="t"/>
            <a:pathLst>
              <a:path extrusionOk="0" h="987" w="1295">
                <a:moveTo>
                  <a:pt x="0" y="1"/>
                </a:moveTo>
                <a:lnTo>
                  <a:pt x="0" y="223"/>
                </a:lnTo>
                <a:lnTo>
                  <a:pt x="1294" y="987"/>
                </a:lnTo>
                <a:lnTo>
                  <a:pt x="1294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72"/>
          <p:cNvSpPr/>
          <p:nvPr/>
        </p:nvSpPr>
        <p:spPr>
          <a:xfrm>
            <a:off x="7579240" y="1383502"/>
            <a:ext cx="50761" cy="33186"/>
          </a:xfrm>
          <a:custGeom>
            <a:rect b="b" l="l" r="r" t="t"/>
            <a:pathLst>
              <a:path extrusionOk="0" h="2046" w="3130">
                <a:moveTo>
                  <a:pt x="3130" y="0"/>
                </a:moveTo>
                <a:lnTo>
                  <a:pt x="0" y="1812"/>
                </a:lnTo>
                <a:lnTo>
                  <a:pt x="0" y="2046"/>
                </a:lnTo>
                <a:lnTo>
                  <a:pt x="3130" y="222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72"/>
          <p:cNvSpPr/>
          <p:nvPr/>
        </p:nvSpPr>
        <p:spPr>
          <a:xfrm>
            <a:off x="7558249" y="1360322"/>
            <a:ext cx="90137" cy="52569"/>
          </a:xfrm>
          <a:custGeom>
            <a:rect b="b" l="l" r="r" t="t"/>
            <a:pathLst>
              <a:path extrusionOk="0" h="3241" w="5558">
                <a:moveTo>
                  <a:pt x="5545" y="0"/>
                </a:moveTo>
                <a:lnTo>
                  <a:pt x="2366" y="74"/>
                </a:lnTo>
                <a:lnTo>
                  <a:pt x="3179" y="641"/>
                </a:lnTo>
                <a:lnTo>
                  <a:pt x="0" y="2489"/>
                </a:lnTo>
                <a:lnTo>
                  <a:pt x="1294" y="3241"/>
                </a:lnTo>
                <a:lnTo>
                  <a:pt x="4424" y="1429"/>
                </a:lnTo>
                <a:lnTo>
                  <a:pt x="5557" y="2144"/>
                </a:lnTo>
                <a:lnTo>
                  <a:pt x="5545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72"/>
          <p:cNvSpPr/>
          <p:nvPr/>
        </p:nvSpPr>
        <p:spPr>
          <a:xfrm>
            <a:off x="7629996" y="1383502"/>
            <a:ext cx="18407" cy="13609"/>
          </a:xfrm>
          <a:custGeom>
            <a:rect b="b" l="l" r="r" t="t"/>
            <a:pathLst>
              <a:path extrusionOk="0" h="839" w="1135">
                <a:moveTo>
                  <a:pt x="1" y="0"/>
                </a:moveTo>
                <a:lnTo>
                  <a:pt x="1" y="222"/>
                </a:lnTo>
                <a:lnTo>
                  <a:pt x="987" y="838"/>
                </a:lnTo>
                <a:lnTo>
                  <a:pt x="1134" y="715"/>
                </a:lnTo>
                <a:lnTo>
                  <a:pt x="1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72"/>
          <p:cNvSpPr/>
          <p:nvPr/>
        </p:nvSpPr>
        <p:spPr>
          <a:xfrm>
            <a:off x="7596629" y="1361506"/>
            <a:ext cx="13201" cy="10819"/>
          </a:xfrm>
          <a:custGeom>
            <a:rect b="b" l="l" r="r" t="t"/>
            <a:pathLst>
              <a:path extrusionOk="0" h="667" w="814">
                <a:moveTo>
                  <a:pt x="0" y="1"/>
                </a:moveTo>
                <a:lnTo>
                  <a:pt x="0" y="210"/>
                </a:lnTo>
                <a:lnTo>
                  <a:pt x="641" y="666"/>
                </a:lnTo>
                <a:lnTo>
                  <a:pt x="813" y="568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72"/>
          <p:cNvSpPr/>
          <p:nvPr/>
        </p:nvSpPr>
        <p:spPr>
          <a:xfrm>
            <a:off x="7652381" y="1217410"/>
            <a:ext cx="76757" cy="142103"/>
          </a:xfrm>
          <a:custGeom>
            <a:rect b="b" l="l" r="r" t="t"/>
            <a:pathLst>
              <a:path extrusionOk="0" h="8761" w="4733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67" y="8761"/>
                </a:cubicBezTo>
                <a:cubicBezTo>
                  <a:pt x="3673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0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72"/>
          <p:cNvSpPr/>
          <p:nvPr/>
        </p:nvSpPr>
        <p:spPr>
          <a:xfrm>
            <a:off x="7652381" y="1197815"/>
            <a:ext cx="76757" cy="39188"/>
          </a:xfrm>
          <a:custGeom>
            <a:rect b="b" l="l" r="r" t="t"/>
            <a:pathLst>
              <a:path extrusionOk="0" h="2416" w="4733">
                <a:moveTo>
                  <a:pt x="2367" y="1"/>
                </a:moveTo>
                <a:cubicBezTo>
                  <a:pt x="1060" y="1"/>
                  <a:pt x="1" y="531"/>
                  <a:pt x="1" y="1208"/>
                </a:cubicBezTo>
                <a:cubicBezTo>
                  <a:pt x="1" y="1874"/>
                  <a:pt x="1060" y="2416"/>
                  <a:pt x="2367" y="2416"/>
                </a:cubicBezTo>
                <a:cubicBezTo>
                  <a:pt x="3673" y="2416"/>
                  <a:pt x="4732" y="1874"/>
                  <a:pt x="4732" y="1208"/>
                </a:cubicBezTo>
                <a:cubicBezTo>
                  <a:pt x="4732" y="543"/>
                  <a:pt x="3673" y="1"/>
                  <a:pt x="2367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72"/>
          <p:cNvSpPr/>
          <p:nvPr/>
        </p:nvSpPr>
        <p:spPr>
          <a:xfrm>
            <a:off x="7649591" y="1454260"/>
            <a:ext cx="21196" cy="16204"/>
          </a:xfrm>
          <a:custGeom>
            <a:rect b="b" l="l" r="r" t="t"/>
            <a:pathLst>
              <a:path extrusionOk="0" h="999" w="1307">
                <a:moveTo>
                  <a:pt x="0" y="0"/>
                </a:moveTo>
                <a:lnTo>
                  <a:pt x="0" y="234"/>
                </a:lnTo>
                <a:lnTo>
                  <a:pt x="1306" y="998"/>
                </a:lnTo>
                <a:lnTo>
                  <a:pt x="1306" y="764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72"/>
          <p:cNvSpPr/>
          <p:nvPr/>
        </p:nvSpPr>
        <p:spPr>
          <a:xfrm>
            <a:off x="7670776" y="1437260"/>
            <a:ext cx="50761" cy="33202"/>
          </a:xfrm>
          <a:custGeom>
            <a:rect b="b" l="l" r="r" t="t"/>
            <a:pathLst>
              <a:path extrusionOk="0" h="2047" w="3130">
                <a:moveTo>
                  <a:pt x="3130" y="1"/>
                </a:moveTo>
                <a:lnTo>
                  <a:pt x="0" y="1812"/>
                </a:lnTo>
                <a:lnTo>
                  <a:pt x="0" y="2046"/>
                </a:lnTo>
                <a:lnTo>
                  <a:pt x="3130" y="223"/>
                </a:lnTo>
                <a:lnTo>
                  <a:pt x="313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72"/>
          <p:cNvSpPr/>
          <p:nvPr/>
        </p:nvSpPr>
        <p:spPr>
          <a:xfrm>
            <a:off x="7649591" y="1414080"/>
            <a:ext cx="90331" cy="52585"/>
          </a:xfrm>
          <a:custGeom>
            <a:rect b="b" l="l" r="r" t="t"/>
            <a:pathLst>
              <a:path extrusionOk="0" h="3242" w="5570">
                <a:moveTo>
                  <a:pt x="5545" y="1"/>
                </a:moveTo>
                <a:lnTo>
                  <a:pt x="2366" y="74"/>
                </a:lnTo>
                <a:lnTo>
                  <a:pt x="3192" y="629"/>
                </a:lnTo>
                <a:lnTo>
                  <a:pt x="0" y="2477"/>
                </a:lnTo>
                <a:lnTo>
                  <a:pt x="1306" y="3241"/>
                </a:lnTo>
                <a:lnTo>
                  <a:pt x="4436" y="1430"/>
                </a:lnTo>
                <a:lnTo>
                  <a:pt x="5570" y="2144"/>
                </a:lnTo>
                <a:lnTo>
                  <a:pt x="5570" y="2144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72"/>
          <p:cNvSpPr/>
          <p:nvPr/>
        </p:nvSpPr>
        <p:spPr>
          <a:xfrm>
            <a:off x="7721532" y="1437260"/>
            <a:ext cx="18407" cy="13609"/>
          </a:xfrm>
          <a:custGeom>
            <a:rect b="b" l="l" r="r" t="t"/>
            <a:pathLst>
              <a:path extrusionOk="0" h="839" w="1135">
                <a:moveTo>
                  <a:pt x="1" y="1"/>
                </a:moveTo>
                <a:lnTo>
                  <a:pt x="1" y="223"/>
                </a:lnTo>
                <a:lnTo>
                  <a:pt x="987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72"/>
          <p:cNvSpPr/>
          <p:nvPr/>
        </p:nvSpPr>
        <p:spPr>
          <a:xfrm>
            <a:off x="7687970" y="1415280"/>
            <a:ext cx="13396" cy="10803"/>
          </a:xfrm>
          <a:custGeom>
            <a:rect b="b" l="l" r="r" t="t"/>
            <a:pathLst>
              <a:path extrusionOk="0" h="666" w="826">
                <a:moveTo>
                  <a:pt x="0" y="0"/>
                </a:moveTo>
                <a:lnTo>
                  <a:pt x="0" y="210"/>
                </a:lnTo>
                <a:lnTo>
                  <a:pt x="641" y="666"/>
                </a:lnTo>
                <a:lnTo>
                  <a:pt x="826" y="555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72"/>
          <p:cNvSpPr/>
          <p:nvPr/>
        </p:nvSpPr>
        <p:spPr>
          <a:xfrm>
            <a:off x="7743917" y="1270974"/>
            <a:ext cx="76563" cy="142314"/>
          </a:xfrm>
          <a:custGeom>
            <a:rect b="b" l="l" r="r" t="t"/>
            <a:pathLst>
              <a:path extrusionOk="0" h="8774" w="4721">
                <a:moveTo>
                  <a:pt x="1" y="0"/>
                </a:moveTo>
                <a:lnTo>
                  <a:pt x="1" y="7566"/>
                </a:lnTo>
                <a:cubicBezTo>
                  <a:pt x="1" y="8231"/>
                  <a:pt x="1061" y="8773"/>
                  <a:pt x="2367" y="8773"/>
                </a:cubicBezTo>
                <a:cubicBezTo>
                  <a:pt x="3660" y="8773"/>
                  <a:pt x="4720" y="8231"/>
                  <a:pt x="4720" y="7566"/>
                </a:cubicBezTo>
                <a:lnTo>
                  <a:pt x="4720" y="13"/>
                </a:lnTo>
                <a:cubicBezTo>
                  <a:pt x="4720" y="678"/>
                  <a:pt x="3673" y="1220"/>
                  <a:pt x="2367" y="1220"/>
                </a:cubicBezTo>
                <a:cubicBezTo>
                  <a:pt x="1061" y="1220"/>
                  <a:pt x="1" y="678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72"/>
          <p:cNvSpPr/>
          <p:nvPr/>
        </p:nvSpPr>
        <p:spPr>
          <a:xfrm>
            <a:off x="7743917" y="1251589"/>
            <a:ext cx="76563" cy="39188"/>
          </a:xfrm>
          <a:custGeom>
            <a:rect b="b" l="l" r="r" t="t"/>
            <a:pathLst>
              <a:path extrusionOk="0" h="2416" w="4721">
                <a:moveTo>
                  <a:pt x="2354" y="0"/>
                </a:moveTo>
                <a:cubicBezTo>
                  <a:pt x="1048" y="0"/>
                  <a:pt x="1" y="530"/>
                  <a:pt x="1" y="1208"/>
                </a:cubicBezTo>
                <a:cubicBezTo>
                  <a:pt x="1" y="1873"/>
                  <a:pt x="1061" y="2415"/>
                  <a:pt x="2354" y="2415"/>
                </a:cubicBezTo>
                <a:cubicBezTo>
                  <a:pt x="3660" y="2415"/>
                  <a:pt x="4720" y="1873"/>
                  <a:pt x="4720" y="1208"/>
                </a:cubicBezTo>
                <a:cubicBezTo>
                  <a:pt x="4720" y="530"/>
                  <a:pt x="3660" y="0"/>
                  <a:pt x="2354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72"/>
          <p:cNvSpPr/>
          <p:nvPr/>
        </p:nvSpPr>
        <p:spPr>
          <a:xfrm>
            <a:off x="7741922" y="1507013"/>
            <a:ext cx="21196" cy="16009"/>
          </a:xfrm>
          <a:custGeom>
            <a:rect b="b" l="l" r="r" t="t"/>
            <a:pathLst>
              <a:path extrusionOk="0" h="987" w="1307">
                <a:moveTo>
                  <a:pt x="1" y="1"/>
                </a:moveTo>
                <a:lnTo>
                  <a:pt x="1" y="223"/>
                </a:lnTo>
                <a:lnTo>
                  <a:pt x="1307" y="987"/>
                </a:lnTo>
                <a:lnTo>
                  <a:pt x="1307" y="753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72"/>
          <p:cNvSpPr/>
          <p:nvPr/>
        </p:nvSpPr>
        <p:spPr>
          <a:xfrm>
            <a:off x="7763107" y="1489834"/>
            <a:ext cx="50777" cy="33186"/>
          </a:xfrm>
          <a:custGeom>
            <a:rect b="b" l="l" r="r" t="t"/>
            <a:pathLst>
              <a:path extrusionOk="0" h="2046" w="3131">
                <a:moveTo>
                  <a:pt x="3130" y="0"/>
                </a:moveTo>
                <a:lnTo>
                  <a:pt x="1" y="1812"/>
                </a:lnTo>
                <a:lnTo>
                  <a:pt x="1" y="2046"/>
                </a:lnTo>
                <a:lnTo>
                  <a:pt x="3130" y="234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72"/>
          <p:cNvSpPr/>
          <p:nvPr/>
        </p:nvSpPr>
        <p:spPr>
          <a:xfrm>
            <a:off x="7741922" y="1466848"/>
            <a:ext cx="90348" cy="52374"/>
          </a:xfrm>
          <a:custGeom>
            <a:rect b="b" l="l" r="r" t="t"/>
            <a:pathLst>
              <a:path extrusionOk="0" h="3229" w="5571">
                <a:moveTo>
                  <a:pt x="5558" y="0"/>
                </a:moveTo>
                <a:lnTo>
                  <a:pt x="2379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36" y="1417"/>
                </a:lnTo>
                <a:lnTo>
                  <a:pt x="5570" y="2132"/>
                </a:lnTo>
                <a:lnTo>
                  <a:pt x="5558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72"/>
          <p:cNvSpPr/>
          <p:nvPr/>
        </p:nvSpPr>
        <p:spPr>
          <a:xfrm>
            <a:off x="7813879" y="1489834"/>
            <a:ext cx="18407" cy="13609"/>
          </a:xfrm>
          <a:custGeom>
            <a:rect b="b" l="l" r="r" t="t"/>
            <a:pathLst>
              <a:path extrusionOk="0" h="839" w="1135">
                <a:moveTo>
                  <a:pt x="0" y="0"/>
                </a:moveTo>
                <a:lnTo>
                  <a:pt x="0" y="234"/>
                </a:lnTo>
                <a:lnTo>
                  <a:pt x="986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72"/>
          <p:cNvSpPr/>
          <p:nvPr/>
        </p:nvSpPr>
        <p:spPr>
          <a:xfrm>
            <a:off x="7780496" y="1467838"/>
            <a:ext cx="13201" cy="10819"/>
          </a:xfrm>
          <a:custGeom>
            <a:rect b="b" l="l" r="r" t="t"/>
            <a:pathLst>
              <a:path extrusionOk="0" h="667" w="814">
                <a:moveTo>
                  <a:pt x="1" y="1"/>
                </a:moveTo>
                <a:lnTo>
                  <a:pt x="1" y="223"/>
                </a:lnTo>
                <a:lnTo>
                  <a:pt x="629" y="666"/>
                </a:lnTo>
                <a:lnTo>
                  <a:pt x="814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72"/>
          <p:cNvSpPr/>
          <p:nvPr/>
        </p:nvSpPr>
        <p:spPr>
          <a:xfrm>
            <a:off x="7836264" y="1323742"/>
            <a:ext cx="76741" cy="142103"/>
          </a:xfrm>
          <a:custGeom>
            <a:rect b="b" l="l" r="r" t="t"/>
            <a:pathLst>
              <a:path extrusionOk="0" h="8761" w="4732">
                <a:moveTo>
                  <a:pt x="0" y="0"/>
                </a:moveTo>
                <a:lnTo>
                  <a:pt x="0" y="7553"/>
                </a:lnTo>
                <a:cubicBezTo>
                  <a:pt x="0" y="8219"/>
                  <a:pt x="1060" y="8761"/>
                  <a:pt x="2366" y="8761"/>
                </a:cubicBezTo>
                <a:cubicBezTo>
                  <a:pt x="3672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2" y="1208"/>
                  <a:pt x="2366" y="1208"/>
                </a:cubicBezTo>
                <a:cubicBezTo>
                  <a:pt x="1060" y="1208"/>
                  <a:pt x="0" y="666"/>
                  <a:pt x="0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72"/>
          <p:cNvSpPr/>
          <p:nvPr/>
        </p:nvSpPr>
        <p:spPr>
          <a:xfrm>
            <a:off x="7836264" y="1304147"/>
            <a:ext cx="76547" cy="39188"/>
          </a:xfrm>
          <a:custGeom>
            <a:rect b="b" l="l" r="r" t="t"/>
            <a:pathLst>
              <a:path extrusionOk="0" h="2416" w="4720">
                <a:moveTo>
                  <a:pt x="2354" y="1"/>
                </a:moveTo>
                <a:cubicBezTo>
                  <a:pt x="1048" y="1"/>
                  <a:pt x="0" y="543"/>
                  <a:pt x="0" y="1208"/>
                </a:cubicBezTo>
                <a:cubicBezTo>
                  <a:pt x="0" y="1874"/>
                  <a:pt x="1048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72"/>
          <p:cNvSpPr/>
          <p:nvPr/>
        </p:nvSpPr>
        <p:spPr>
          <a:xfrm>
            <a:off x="7833863" y="1560187"/>
            <a:ext cx="21196" cy="16009"/>
          </a:xfrm>
          <a:custGeom>
            <a:rect b="b" l="l" r="r" t="t"/>
            <a:pathLst>
              <a:path extrusionOk="0" h="987" w="1307">
                <a:moveTo>
                  <a:pt x="1" y="0"/>
                </a:moveTo>
                <a:lnTo>
                  <a:pt x="1" y="235"/>
                </a:lnTo>
                <a:lnTo>
                  <a:pt x="1307" y="986"/>
                </a:lnTo>
                <a:lnTo>
                  <a:pt x="1307" y="752"/>
                </a:lnTo>
                <a:lnTo>
                  <a:pt x="1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72"/>
          <p:cNvSpPr/>
          <p:nvPr/>
        </p:nvSpPr>
        <p:spPr>
          <a:xfrm>
            <a:off x="7855048" y="1542992"/>
            <a:ext cx="50566" cy="33202"/>
          </a:xfrm>
          <a:custGeom>
            <a:rect b="b" l="l" r="r" t="t"/>
            <a:pathLst>
              <a:path extrusionOk="0" h="2047" w="3118">
                <a:moveTo>
                  <a:pt x="3118" y="1"/>
                </a:moveTo>
                <a:lnTo>
                  <a:pt x="1" y="1812"/>
                </a:lnTo>
                <a:lnTo>
                  <a:pt x="1" y="2046"/>
                </a:lnTo>
                <a:lnTo>
                  <a:pt x="3118" y="235"/>
                </a:lnTo>
                <a:lnTo>
                  <a:pt x="3118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72"/>
          <p:cNvSpPr/>
          <p:nvPr/>
        </p:nvSpPr>
        <p:spPr>
          <a:xfrm>
            <a:off x="7833863" y="1520006"/>
            <a:ext cx="90137" cy="52391"/>
          </a:xfrm>
          <a:custGeom>
            <a:rect b="b" l="l" r="r" t="t"/>
            <a:pathLst>
              <a:path extrusionOk="0" h="3230" w="5558">
                <a:moveTo>
                  <a:pt x="5545" y="1"/>
                </a:moveTo>
                <a:lnTo>
                  <a:pt x="2366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24" y="1418"/>
                </a:lnTo>
                <a:lnTo>
                  <a:pt x="5558" y="2132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72"/>
          <p:cNvSpPr/>
          <p:nvPr/>
        </p:nvSpPr>
        <p:spPr>
          <a:xfrm>
            <a:off x="7905609" y="1542992"/>
            <a:ext cx="18407" cy="13609"/>
          </a:xfrm>
          <a:custGeom>
            <a:rect b="b" l="l" r="r" t="t"/>
            <a:pathLst>
              <a:path extrusionOk="0" h="839" w="1135">
                <a:moveTo>
                  <a:pt x="1" y="1"/>
                </a:moveTo>
                <a:lnTo>
                  <a:pt x="1" y="235"/>
                </a:lnTo>
                <a:lnTo>
                  <a:pt x="999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72"/>
          <p:cNvSpPr/>
          <p:nvPr/>
        </p:nvSpPr>
        <p:spPr>
          <a:xfrm>
            <a:off x="7872243" y="1521012"/>
            <a:ext cx="13396" cy="10803"/>
          </a:xfrm>
          <a:custGeom>
            <a:rect b="b" l="l" r="r" t="t"/>
            <a:pathLst>
              <a:path extrusionOk="0" h="666" w="826">
                <a:moveTo>
                  <a:pt x="0" y="0"/>
                </a:moveTo>
                <a:lnTo>
                  <a:pt x="0" y="222"/>
                </a:lnTo>
                <a:lnTo>
                  <a:pt x="641" y="666"/>
                </a:lnTo>
                <a:lnTo>
                  <a:pt x="826" y="567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72"/>
          <p:cNvSpPr/>
          <p:nvPr/>
        </p:nvSpPr>
        <p:spPr>
          <a:xfrm>
            <a:off x="7927995" y="1376900"/>
            <a:ext cx="76757" cy="142120"/>
          </a:xfrm>
          <a:custGeom>
            <a:rect b="b" l="l" r="r" t="t"/>
            <a:pathLst>
              <a:path extrusionOk="0" h="8762" w="4733">
                <a:moveTo>
                  <a:pt x="1" y="1"/>
                </a:moveTo>
                <a:lnTo>
                  <a:pt x="1" y="7554"/>
                </a:lnTo>
                <a:cubicBezTo>
                  <a:pt x="1" y="8219"/>
                  <a:pt x="1061" y="8761"/>
                  <a:pt x="2367" y="8761"/>
                </a:cubicBezTo>
                <a:cubicBezTo>
                  <a:pt x="3673" y="8761"/>
                  <a:pt x="4732" y="8219"/>
                  <a:pt x="4732" y="7554"/>
                </a:cubicBezTo>
                <a:lnTo>
                  <a:pt x="4732" y="1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1" y="1208"/>
                  <a:pt x="1" y="666"/>
                  <a:pt x="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72"/>
          <p:cNvSpPr/>
          <p:nvPr/>
        </p:nvSpPr>
        <p:spPr>
          <a:xfrm>
            <a:off x="7927995" y="1357321"/>
            <a:ext cx="76757" cy="39188"/>
          </a:xfrm>
          <a:custGeom>
            <a:rect b="b" l="l" r="r" t="t"/>
            <a:pathLst>
              <a:path extrusionOk="0" h="2416" w="4733">
                <a:moveTo>
                  <a:pt x="2367" y="0"/>
                </a:moveTo>
                <a:cubicBezTo>
                  <a:pt x="1061" y="0"/>
                  <a:pt x="1" y="542"/>
                  <a:pt x="1" y="1208"/>
                </a:cubicBezTo>
                <a:cubicBezTo>
                  <a:pt x="1" y="1873"/>
                  <a:pt x="1061" y="2415"/>
                  <a:pt x="2367" y="2415"/>
                </a:cubicBezTo>
                <a:cubicBezTo>
                  <a:pt x="3673" y="2415"/>
                  <a:pt x="4732" y="1873"/>
                  <a:pt x="4732" y="1208"/>
                </a:cubicBezTo>
                <a:cubicBezTo>
                  <a:pt x="4732" y="542"/>
                  <a:pt x="3673" y="0"/>
                  <a:pt x="2367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72"/>
          <p:cNvSpPr/>
          <p:nvPr/>
        </p:nvSpPr>
        <p:spPr>
          <a:xfrm>
            <a:off x="7926210" y="1613345"/>
            <a:ext cx="21196" cy="16009"/>
          </a:xfrm>
          <a:custGeom>
            <a:rect b="b" l="l" r="r" t="t"/>
            <a:pathLst>
              <a:path extrusionOk="0" h="987" w="1307">
                <a:moveTo>
                  <a:pt x="0" y="1"/>
                </a:moveTo>
                <a:lnTo>
                  <a:pt x="0" y="235"/>
                </a:lnTo>
                <a:lnTo>
                  <a:pt x="1306" y="987"/>
                </a:lnTo>
                <a:lnTo>
                  <a:pt x="1306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72"/>
          <p:cNvSpPr/>
          <p:nvPr/>
        </p:nvSpPr>
        <p:spPr>
          <a:xfrm>
            <a:off x="7947395" y="1596166"/>
            <a:ext cx="50566" cy="33186"/>
          </a:xfrm>
          <a:custGeom>
            <a:rect b="b" l="l" r="r" t="t"/>
            <a:pathLst>
              <a:path extrusionOk="0" h="2046" w="3118">
                <a:moveTo>
                  <a:pt x="3117" y="0"/>
                </a:moveTo>
                <a:lnTo>
                  <a:pt x="0" y="1812"/>
                </a:lnTo>
                <a:lnTo>
                  <a:pt x="0" y="2046"/>
                </a:lnTo>
                <a:lnTo>
                  <a:pt x="3117" y="234"/>
                </a:lnTo>
                <a:lnTo>
                  <a:pt x="3117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72"/>
          <p:cNvSpPr/>
          <p:nvPr/>
        </p:nvSpPr>
        <p:spPr>
          <a:xfrm>
            <a:off x="7926210" y="1573180"/>
            <a:ext cx="90137" cy="52374"/>
          </a:xfrm>
          <a:custGeom>
            <a:rect b="b" l="l" r="r" t="t"/>
            <a:pathLst>
              <a:path extrusionOk="0" h="3229" w="5558">
                <a:moveTo>
                  <a:pt x="5557" y="0"/>
                </a:moveTo>
                <a:lnTo>
                  <a:pt x="2366" y="62"/>
                </a:lnTo>
                <a:lnTo>
                  <a:pt x="3191" y="629"/>
                </a:lnTo>
                <a:lnTo>
                  <a:pt x="0" y="2477"/>
                </a:lnTo>
                <a:lnTo>
                  <a:pt x="1306" y="3229"/>
                </a:lnTo>
                <a:lnTo>
                  <a:pt x="4423" y="1417"/>
                </a:lnTo>
                <a:lnTo>
                  <a:pt x="5557" y="2132"/>
                </a:lnTo>
                <a:lnTo>
                  <a:pt x="5557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72"/>
          <p:cNvSpPr/>
          <p:nvPr/>
        </p:nvSpPr>
        <p:spPr>
          <a:xfrm>
            <a:off x="7997957" y="1596166"/>
            <a:ext cx="18407" cy="13609"/>
          </a:xfrm>
          <a:custGeom>
            <a:rect b="b" l="l" r="r" t="t"/>
            <a:pathLst>
              <a:path extrusionOk="0" h="839" w="1135">
                <a:moveTo>
                  <a:pt x="0" y="0"/>
                </a:moveTo>
                <a:lnTo>
                  <a:pt x="0" y="234"/>
                </a:lnTo>
                <a:lnTo>
                  <a:pt x="998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72"/>
          <p:cNvSpPr/>
          <p:nvPr/>
        </p:nvSpPr>
        <p:spPr>
          <a:xfrm>
            <a:off x="7964573" y="1574170"/>
            <a:ext cx="13412" cy="11013"/>
          </a:xfrm>
          <a:custGeom>
            <a:rect b="b" l="l" r="r" t="t"/>
            <a:pathLst>
              <a:path extrusionOk="0" h="679" w="827">
                <a:moveTo>
                  <a:pt x="1" y="1"/>
                </a:moveTo>
                <a:lnTo>
                  <a:pt x="1" y="223"/>
                </a:lnTo>
                <a:lnTo>
                  <a:pt x="641" y="679"/>
                </a:lnTo>
                <a:lnTo>
                  <a:pt x="826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72"/>
          <p:cNvSpPr/>
          <p:nvPr/>
        </p:nvSpPr>
        <p:spPr>
          <a:xfrm>
            <a:off x="8020536" y="1430074"/>
            <a:ext cx="76547" cy="142103"/>
          </a:xfrm>
          <a:custGeom>
            <a:rect b="b" l="l" r="r" t="t"/>
            <a:pathLst>
              <a:path extrusionOk="0" h="8761" w="472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54" y="8761"/>
                </a:cubicBezTo>
                <a:cubicBezTo>
                  <a:pt x="3660" y="8761"/>
                  <a:pt x="4720" y="8219"/>
                  <a:pt x="4720" y="7553"/>
                </a:cubicBezTo>
                <a:lnTo>
                  <a:pt x="4720" y="0"/>
                </a:lnTo>
                <a:cubicBezTo>
                  <a:pt x="4720" y="666"/>
                  <a:pt x="3660" y="1208"/>
                  <a:pt x="2354" y="1208"/>
                </a:cubicBezTo>
                <a:cubicBezTo>
                  <a:pt x="1048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72"/>
          <p:cNvSpPr/>
          <p:nvPr/>
        </p:nvSpPr>
        <p:spPr>
          <a:xfrm>
            <a:off x="8020536" y="1410479"/>
            <a:ext cx="76547" cy="39188"/>
          </a:xfrm>
          <a:custGeom>
            <a:rect b="b" l="l" r="r" t="t"/>
            <a:pathLst>
              <a:path extrusionOk="0" h="2416" w="4720">
                <a:moveTo>
                  <a:pt x="2354" y="1"/>
                </a:moveTo>
                <a:cubicBezTo>
                  <a:pt x="1048" y="1"/>
                  <a:pt x="1" y="543"/>
                  <a:pt x="1" y="1208"/>
                </a:cubicBezTo>
                <a:cubicBezTo>
                  <a:pt x="1" y="1874"/>
                  <a:pt x="1060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6" name="Google Shape;2186;p72"/>
          <p:cNvGrpSpPr/>
          <p:nvPr/>
        </p:nvGrpSpPr>
        <p:grpSpPr>
          <a:xfrm>
            <a:off x="6227888" y="1898371"/>
            <a:ext cx="1882438" cy="1143564"/>
            <a:chOff x="2529950" y="4155175"/>
            <a:chExt cx="1137425" cy="690975"/>
          </a:xfrm>
        </p:grpSpPr>
        <p:sp>
          <p:nvSpPr>
            <p:cNvPr id="2187" name="Google Shape;2187;p72"/>
            <p:cNvSpPr/>
            <p:nvPr/>
          </p:nvSpPr>
          <p:spPr>
            <a:xfrm>
              <a:off x="2798800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2"/>
            <p:cNvSpPr/>
            <p:nvPr/>
          </p:nvSpPr>
          <p:spPr>
            <a:xfrm>
              <a:off x="2816650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2"/>
            <p:cNvSpPr/>
            <p:nvPr/>
          </p:nvSpPr>
          <p:spPr>
            <a:xfrm>
              <a:off x="2834675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2"/>
            <p:cNvSpPr/>
            <p:nvPr/>
          </p:nvSpPr>
          <p:spPr>
            <a:xfrm>
              <a:off x="2852525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2"/>
            <p:cNvSpPr/>
            <p:nvPr/>
          </p:nvSpPr>
          <p:spPr>
            <a:xfrm>
              <a:off x="2870375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2"/>
            <p:cNvSpPr/>
            <p:nvPr/>
          </p:nvSpPr>
          <p:spPr>
            <a:xfrm>
              <a:off x="2942150" y="41551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2"/>
            <p:cNvSpPr/>
            <p:nvPr/>
          </p:nvSpPr>
          <p:spPr>
            <a:xfrm>
              <a:off x="2960000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2"/>
            <p:cNvSpPr/>
            <p:nvPr/>
          </p:nvSpPr>
          <p:spPr>
            <a:xfrm>
              <a:off x="279880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2"/>
            <p:cNvSpPr/>
            <p:nvPr/>
          </p:nvSpPr>
          <p:spPr>
            <a:xfrm>
              <a:off x="281665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2"/>
            <p:cNvSpPr/>
            <p:nvPr/>
          </p:nvSpPr>
          <p:spPr>
            <a:xfrm>
              <a:off x="283467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2"/>
            <p:cNvSpPr/>
            <p:nvPr/>
          </p:nvSpPr>
          <p:spPr>
            <a:xfrm>
              <a:off x="28525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2"/>
            <p:cNvSpPr/>
            <p:nvPr/>
          </p:nvSpPr>
          <p:spPr>
            <a:xfrm>
              <a:off x="288840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2"/>
            <p:cNvSpPr/>
            <p:nvPr/>
          </p:nvSpPr>
          <p:spPr>
            <a:xfrm>
              <a:off x="290625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2"/>
            <p:cNvSpPr/>
            <p:nvPr/>
          </p:nvSpPr>
          <p:spPr>
            <a:xfrm>
              <a:off x="2924300" y="41732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2"/>
            <p:cNvSpPr/>
            <p:nvPr/>
          </p:nvSpPr>
          <p:spPr>
            <a:xfrm>
              <a:off x="2942150" y="41732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2"/>
            <p:cNvSpPr/>
            <p:nvPr/>
          </p:nvSpPr>
          <p:spPr>
            <a:xfrm>
              <a:off x="296000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2"/>
            <p:cNvSpPr/>
            <p:nvPr/>
          </p:nvSpPr>
          <p:spPr>
            <a:xfrm>
              <a:off x="29780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2"/>
            <p:cNvSpPr/>
            <p:nvPr/>
          </p:nvSpPr>
          <p:spPr>
            <a:xfrm>
              <a:off x="299587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2"/>
            <p:cNvSpPr/>
            <p:nvPr/>
          </p:nvSpPr>
          <p:spPr>
            <a:xfrm>
              <a:off x="301390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2"/>
            <p:cNvSpPr/>
            <p:nvPr/>
          </p:nvSpPr>
          <p:spPr>
            <a:xfrm>
              <a:off x="303175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2"/>
            <p:cNvSpPr/>
            <p:nvPr/>
          </p:nvSpPr>
          <p:spPr>
            <a:xfrm>
              <a:off x="3085500" y="41732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2"/>
            <p:cNvSpPr/>
            <p:nvPr/>
          </p:nvSpPr>
          <p:spPr>
            <a:xfrm>
              <a:off x="31035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2"/>
            <p:cNvSpPr/>
            <p:nvPr/>
          </p:nvSpPr>
          <p:spPr>
            <a:xfrm>
              <a:off x="312137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2"/>
            <p:cNvSpPr/>
            <p:nvPr/>
          </p:nvSpPr>
          <p:spPr>
            <a:xfrm>
              <a:off x="31392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2"/>
            <p:cNvSpPr/>
            <p:nvPr/>
          </p:nvSpPr>
          <p:spPr>
            <a:xfrm>
              <a:off x="315725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2"/>
            <p:cNvSpPr/>
            <p:nvPr/>
          </p:nvSpPr>
          <p:spPr>
            <a:xfrm>
              <a:off x="32288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2"/>
            <p:cNvSpPr/>
            <p:nvPr/>
          </p:nvSpPr>
          <p:spPr>
            <a:xfrm>
              <a:off x="333647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2"/>
            <p:cNvSpPr/>
            <p:nvPr/>
          </p:nvSpPr>
          <p:spPr>
            <a:xfrm>
              <a:off x="33543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2"/>
            <p:cNvSpPr/>
            <p:nvPr/>
          </p:nvSpPr>
          <p:spPr>
            <a:xfrm>
              <a:off x="2745075" y="41910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2"/>
            <p:cNvSpPr/>
            <p:nvPr/>
          </p:nvSpPr>
          <p:spPr>
            <a:xfrm>
              <a:off x="279880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2"/>
            <p:cNvSpPr/>
            <p:nvPr/>
          </p:nvSpPr>
          <p:spPr>
            <a:xfrm>
              <a:off x="281665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2"/>
            <p:cNvSpPr/>
            <p:nvPr/>
          </p:nvSpPr>
          <p:spPr>
            <a:xfrm>
              <a:off x="283467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2"/>
            <p:cNvSpPr/>
            <p:nvPr/>
          </p:nvSpPr>
          <p:spPr>
            <a:xfrm>
              <a:off x="287037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2"/>
            <p:cNvSpPr/>
            <p:nvPr/>
          </p:nvSpPr>
          <p:spPr>
            <a:xfrm>
              <a:off x="288840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2"/>
            <p:cNvSpPr/>
            <p:nvPr/>
          </p:nvSpPr>
          <p:spPr>
            <a:xfrm>
              <a:off x="290625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2"/>
            <p:cNvSpPr/>
            <p:nvPr/>
          </p:nvSpPr>
          <p:spPr>
            <a:xfrm>
              <a:off x="2924300" y="41910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2"/>
            <p:cNvSpPr/>
            <p:nvPr/>
          </p:nvSpPr>
          <p:spPr>
            <a:xfrm>
              <a:off x="2942150" y="41910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2"/>
            <p:cNvSpPr/>
            <p:nvPr/>
          </p:nvSpPr>
          <p:spPr>
            <a:xfrm>
              <a:off x="296000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2"/>
            <p:cNvSpPr/>
            <p:nvPr/>
          </p:nvSpPr>
          <p:spPr>
            <a:xfrm>
              <a:off x="297802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2"/>
            <p:cNvSpPr/>
            <p:nvPr/>
          </p:nvSpPr>
          <p:spPr>
            <a:xfrm>
              <a:off x="299587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2"/>
            <p:cNvSpPr/>
            <p:nvPr/>
          </p:nvSpPr>
          <p:spPr>
            <a:xfrm>
              <a:off x="310352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2"/>
            <p:cNvSpPr/>
            <p:nvPr/>
          </p:nvSpPr>
          <p:spPr>
            <a:xfrm>
              <a:off x="312137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2"/>
            <p:cNvSpPr/>
            <p:nvPr/>
          </p:nvSpPr>
          <p:spPr>
            <a:xfrm>
              <a:off x="26911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2"/>
            <p:cNvSpPr/>
            <p:nvPr/>
          </p:nvSpPr>
          <p:spPr>
            <a:xfrm>
              <a:off x="270917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2"/>
            <p:cNvSpPr/>
            <p:nvPr/>
          </p:nvSpPr>
          <p:spPr>
            <a:xfrm>
              <a:off x="27270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2"/>
            <p:cNvSpPr/>
            <p:nvPr/>
          </p:nvSpPr>
          <p:spPr>
            <a:xfrm>
              <a:off x="274507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2"/>
            <p:cNvSpPr/>
            <p:nvPr/>
          </p:nvSpPr>
          <p:spPr>
            <a:xfrm>
              <a:off x="276292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2"/>
            <p:cNvSpPr/>
            <p:nvPr/>
          </p:nvSpPr>
          <p:spPr>
            <a:xfrm>
              <a:off x="279880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2"/>
            <p:cNvSpPr/>
            <p:nvPr/>
          </p:nvSpPr>
          <p:spPr>
            <a:xfrm>
              <a:off x="28166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2"/>
            <p:cNvSpPr/>
            <p:nvPr/>
          </p:nvSpPr>
          <p:spPr>
            <a:xfrm>
              <a:off x="288840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2"/>
            <p:cNvSpPr/>
            <p:nvPr/>
          </p:nvSpPr>
          <p:spPr>
            <a:xfrm>
              <a:off x="29062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2"/>
            <p:cNvSpPr/>
            <p:nvPr/>
          </p:nvSpPr>
          <p:spPr>
            <a:xfrm>
              <a:off x="2924300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2"/>
            <p:cNvSpPr/>
            <p:nvPr/>
          </p:nvSpPr>
          <p:spPr>
            <a:xfrm>
              <a:off x="2942150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2"/>
            <p:cNvSpPr/>
            <p:nvPr/>
          </p:nvSpPr>
          <p:spPr>
            <a:xfrm>
              <a:off x="296000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2"/>
            <p:cNvSpPr/>
            <p:nvPr/>
          </p:nvSpPr>
          <p:spPr>
            <a:xfrm>
              <a:off x="29780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2"/>
            <p:cNvSpPr/>
            <p:nvPr/>
          </p:nvSpPr>
          <p:spPr>
            <a:xfrm>
              <a:off x="299587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2"/>
            <p:cNvSpPr/>
            <p:nvPr/>
          </p:nvSpPr>
          <p:spPr>
            <a:xfrm>
              <a:off x="32288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2"/>
            <p:cNvSpPr/>
            <p:nvPr/>
          </p:nvSpPr>
          <p:spPr>
            <a:xfrm>
              <a:off x="324687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2"/>
            <p:cNvSpPr/>
            <p:nvPr/>
          </p:nvSpPr>
          <p:spPr>
            <a:xfrm>
              <a:off x="326472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2"/>
            <p:cNvSpPr/>
            <p:nvPr/>
          </p:nvSpPr>
          <p:spPr>
            <a:xfrm>
              <a:off x="32827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2"/>
            <p:cNvSpPr/>
            <p:nvPr/>
          </p:nvSpPr>
          <p:spPr>
            <a:xfrm>
              <a:off x="330060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2"/>
            <p:cNvSpPr/>
            <p:nvPr/>
          </p:nvSpPr>
          <p:spPr>
            <a:xfrm>
              <a:off x="33184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2"/>
            <p:cNvSpPr/>
            <p:nvPr/>
          </p:nvSpPr>
          <p:spPr>
            <a:xfrm>
              <a:off x="333647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2"/>
            <p:cNvSpPr/>
            <p:nvPr/>
          </p:nvSpPr>
          <p:spPr>
            <a:xfrm>
              <a:off x="33543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2"/>
            <p:cNvSpPr/>
            <p:nvPr/>
          </p:nvSpPr>
          <p:spPr>
            <a:xfrm>
              <a:off x="337237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2"/>
            <p:cNvSpPr/>
            <p:nvPr/>
          </p:nvSpPr>
          <p:spPr>
            <a:xfrm>
              <a:off x="339022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2"/>
            <p:cNvSpPr/>
            <p:nvPr/>
          </p:nvSpPr>
          <p:spPr>
            <a:xfrm>
              <a:off x="346197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2"/>
            <p:cNvSpPr/>
            <p:nvPr/>
          </p:nvSpPr>
          <p:spPr>
            <a:xfrm>
              <a:off x="34798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2"/>
            <p:cNvSpPr/>
            <p:nvPr/>
          </p:nvSpPr>
          <p:spPr>
            <a:xfrm>
              <a:off x="26911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2"/>
            <p:cNvSpPr/>
            <p:nvPr/>
          </p:nvSpPr>
          <p:spPr>
            <a:xfrm>
              <a:off x="27091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2"/>
            <p:cNvSpPr/>
            <p:nvPr/>
          </p:nvSpPr>
          <p:spPr>
            <a:xfrm>
              <a:off x="272702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2"/>
            <p:cNvSpPr/>
            <p:nvPr/>
          </p:nvSpPr>
          <p:spPr>
            <a:xfrm>
              <a:off x="274507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2"/>
            <p:cNvSpPr/>
            <p:nvPr/>
          </p:nvSpPr>
          <p:spPr>
            <a:xfrm>
              <a:off x="276292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2"/>
            <p:cNvSpPr/>
            <p:nvPr/>
          </p:nvSpPr>
          <p:spPr>
            <a:xfrm>
              <a:off x="27988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2"/>
            <p:cNvSpPr/>
            <p:nvPr/>
          </p:nvSpPr>
          <p:spPr>
            <a:xfrm>
              <a:off x="28166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2"/>
            <p:cNvSpPr/>
            <p:nvPr/>
          </p:nvSpPr>
          <p:spPr>
            <a:xfrm>
              <a:off x="28346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2"/>
            <p:cNvSpPr/>
            <p:nvPr/>
          </p:nvSpPr>
          <p:spPr>
            <a:xfrm>
              <a:off x="28884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2"/>
            <p:cNvSpPr/>
            <p:nvPr/>
          </p:nvSpPr>
          <p:spPr>
            <a:xfrm>
              <a:off x="29062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2"/>
            <p:cNvSpPr/>
            <p:nvPr/>
          </p:nvSpPr>
          <p:spPr>
            <a:xfrm>
              <a:off x="2924300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2"/>
            <p:cNvSpPr/>
            <p:nvPr/>
          </p:nvSpPr>
          <p:spPr>
            <a:xfrm>
              <a:off x="2942150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2"/>
            <p:cNvSpPr/>
            <p:nvPr/>
          </p:nvSpPr>
          <p:spPr>
            <a:xfrm>
              <a:off x="29600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2"/>
            <p:cNvSpPr/>
            <p:nvPr/>
          </p:nvSpPr>
          <p:spPr>
            <a:xfrm>
              <a:off x="29958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2"/>
            <p:cNvSpPr/>
            <p:nvPr/>
          </p:nvSpPr>
          <p:spPr>
            <a:xfrm>
              <a:off x="322882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2"/>
            <p:cNvSpPr/>
            <p:nvPr/>
          </p:nvSpPr>
          <p:spPr>
            <a:xfrm>
              <a:off x="324687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2"/>
            <p:cNvSpPr/>
            <p:nvPr/>
          </p:nvSpPr>
          <p:spPr>
            <a:xfrm>
              <a:off x="326472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2"/>
            <p:cNvSpPr/>
            <p:nvPr/>
          </p:nvSpPr>
          <p:spPr>
            <a:xfrm>
              <a:off x="32827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2"/>
            <p:cNvSpPr/>
            <p:nvPr/>
          </p:nvSpPr>
          <p:spPr>
            <a:xfrm>
              <a:off x="33006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2"/>
            <p:cNvSpPr/>
            <p:nvPr/>
          </p:nvSpPr>
          <p:spPr>
            <a:xfrm>
              <a:off x="33184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2"/>
            <p:cNvSpPr/>
            <p:nvPr/>
          </p:nvSpPr>
          <p:spPr>
            <a:xfrm>
              <a:off x="33364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2"/>
            <p:cNvSpPr/>
            <p:nvPr/>
          </p:nvSpPr>
          <p:spPr>
            <a:xfrm>
              <a:off x="335432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2"/>
            <p:cNvSpPr/>
            <p:nvPr/>
          </p:nvSpPr>
          <p:spPr>
            <a:xfrm>
              <a:off x="337237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2"/>
            <p:cNvSpPr/>
            <p:nvPr/>
          </p:nvSpPr>
          <p:spPr>
            <a:xfrm>
              <a:off x="339022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2"/>
            <p:cNvSpPr/>
            <p:nvPr/>
          </p:nvSpPr>
          <p:spPr>
            <a:xfrm>
              <a:off x="340807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2"/>
            <p:cNvSpPr/>
            <p:nvPr/>
          </p:nvSpPr>
          <p:spPr>
            <a:xfrm>
              <a:off x="34261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2"/>
            <p:cNvSpPr/>
            <p:nvPr/>
          </p:nvSpPr>
          <p:spPr>
            <a:xfrm>
              <a:off x="34439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2"/>
            <p:cNvSpPr/>
            <p:nvPr/>
          </p:nvSpPr>
          <p:spPr>
            <a:xfrm>
              <a:off x="34619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2"/>
            <p:cNvSpPr/>
            <p:nvPr/>
          </p:nvSpPr>
          <p:spPr>
            <a:xfrm>
              <a:off x="347982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2"/>
            <p:cNvSpPr/>
            <p:nvPr/>
          </p:nvSpPr>
          <p:spPr>
            <a:xfrm>
              <a:off x="34976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2"/>
            <p:cNvSpPr/>
            <p:nvPr/>
          </p:nvSpPr>
          <p:spPr>
            <a:xfrm>
              <a:off x="35157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2"/>
            <p:cNvSpPr/>
            <p:nvPr/>
          </p:nvSpPr>
          <p:spPr>
            <a:xfrm>
              <a:off x="25658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2"/>
            <p:cNvSpPr/>
            <p:nvPr/>
          </p:nvSpPr>
          <p:spPr>
            <a:xfrm>
              <a:off x="25836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2"/>
            <p:cNvSpPr/>
            <p:nvPr/>
          </p:nvSpPr>
          <p:spPr>
            <a:xfrm>
              <a:off x="260155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2"/>
            <p:cNvSpPr/>
            <p:nvPr/>
          </p:nvSpPr>
          <p:spPr>
            <a:xfrm>
              <a:off x="26195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2"/>
            <p:cNvSpPr/>
            <p:nvPr/>
          </p:nvSpPr>
          <p:spPr>
            <a:xfrm>
              <a:off x="26374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2"/>
            <p:cNvSpPr/>
            <p:nvPr/>
          </p:nvSpPr>
          <p:spPr>
            <a:xfrm>
              <a:off x="26554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2"/>
            <p:cNvSpPr/>
            <p:nvPr/>
          </p:nvSpPr>
          <p:spPr>
            <a:xfrm>
              <a:off x="26733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2"/>
            <p:cNvSpPr/>
            <p:nvPr/>
          </p:nvSpPr>
          <p:spPr>
            <a:xfrm>
              <a:off x="27270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2"/>
            <p:cNvSpPr/>
            <p:nvPr/>
          </p:nvSpPr>
          <p:spPr>
            <a:xfrm>
              <a:off x="27450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2"/>
            <p:cNvSpPr/>
            <p:nvPr/>
          </p:nvSpPr>
          <p:spPr>
            <a:xfrm>
              <a:off x="27807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2"/>
            <p:cNvSpPr/>
            <p:nvPr/>
          </p:nvSpPr>
          <p:spPr>
            <a:xfrm>
              <a:off x="27988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2"/>
            <p:cNvSpPr/>
            <p:nvPr/>
          </p:nvSpPr>
          <p:spPr>
            <a:xfrm>
              <a:off x="28346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2"/>
            <p:cNvSpPr/>
            <p:nvPr/>
          </p:nvSpPr>
          <p:spPr>
            <a:xfrm>
              <a:off x="28525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2"/>
            <p:cNvSpPr/>
            <p:nvPr/>
          </p:nvSpPr>
          <p:spPr>
            <a:xfrm>
              <a:off x="29062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2"/>
            <p:cNvSpPr/>
            <p:nvPr/>
          </p:nvSpPr>
          <p:spPr>
            <a:xfrm>
              <a:off x="292430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2"/>
            <p:cNvSpPr/>
            <p:nvPr/>
          </p:nvSpPr>
          <p:spPr>
            <a:xfrm>
              <a:off x="294215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2"/>
            <p:cNvSpPr/>
            <p:nvPr/>
          </p:nvSpPr>
          <p:spPr>
            <a:xfrm>
              <a:off x="29600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2"/>
            <p:cNvSpPr/>
            <p:nvPr/>
          </p:nvSpPr>
          <p:spPr>
            <a:xfrm>
              <a:off x="29780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2"/>
            <p:cNvSpPr/>
            <p:nvPr/>
          </p:nvSpPr>
          <p:spPr>
            <a:xfrm>
              <a:off x="31213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2"/>
            <p:cNvSpPr/>
            <p:nvPr/>
          </p:nvSpPr>
          <p:spPr>
            <a:xfrm>
              <a:off x="31392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2"/>
            <p:cNvSpPr/>
            <p:nvPr/>
          </p:nvSpPr>
          <p:spPr>
            <a:xfrm>
              <a:off x="31572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2"/>
            <p:cNvSpPr/>
            <p:nvPr/>
          </p:nvSpPr>
          <p:spPr>
            <a:xfrm>
              <a:off x="31751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2"/>
            <p:cNvSpPr/>
            <p:nvPr/>
          </p:nvSpPr>
          <p:spPr>
            <a:xfrm>
              <a:off x="31931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2"/>
            <p:cNvSpPr/>
            <p:nvPr/>
          </p:nvSpPr>
          <p:spPr>
            <a:xfrm>
              <a:off x="32109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2"/>
            <p:cNvSpPr/>
            <p:nvPr/>
          </p:nvSpPr>
          <p:spPr>
            <a:xfrm>
              <a:off x="32288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2"/>
            <p:cNvSpPr/>
            <p:nvPr/>
          </p:nvSpPr>
          <p:spPr>
            <a:xfrm>
              <a:off x="32468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2"/>
            <p:cNvSpPr/>
            <p:nvPr/>
          </p:nvSpPr>
          <p:spPr>
            <a:xfrm>
              <a:off x="326472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2"/>
            <p:cNvSpPr/>
            <p:nvPr/>
          </p:nvSpPr>
          <p:spPr>
            <a:xfrm>
              <a:off x="32827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2"/>
            <p:cNvSpPr/>
            <p:nvPr/>
          </p:nvSpPr>
          <p:spPr>
            <a:xfrm>
              <a:off x="33006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2"/>
            <p:cNvSpPr/>
            <p:nvPr/>
          </p:nvSpPr>
          <p:spPr>
            <a:xfrm>
              <a:off x="33184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2"/>
            <p:cNvSpPr/>
            <p:nvPr/>
          </p:nvSpPr>
          <p:spPr>
            <a:xfrm>
              <a:off x="33364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2"/>
            <p:cNvSpPr/>
            <p:nvPr/>
          </p:nvSpPr>
          <p:spPr>
            <a:xfrm>
              <a:off x="33543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2"/>
            <p:cNvSpPr/>
            <p:nvPr/>
          </p:nvSpPr>
          <p:spPr>
            <a:xfrm>
              <a:off x="33723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2"/>
            <p:cNvSpPr/>
            <p:nvPr/>
          </p:nvSpPr>
          <p:spPr>
            <a:xfrm>
              <a:off x="339022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2"/>
            <p:cNvSpPr/>
            <p:nvPr/>
          </p:nvSpPr>
          <p:spPr>
            <a:xfrm>
              <a:off x="34080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2"/>
            <p:cNvSpPr/>
            <p:nvPr/>
          </p:nvSpPr>
          <p:spPr>
            <a:xfrm>
              <a:off x="34261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2"/>
            <p:cNvSpPr/>
            <p:nvPr/>
          </p:nvSpPr>
          <p:spPr>
            <a:xfrm>
              <a:off x="34439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2"/>
            <p:cNvSpPr/>
            <p:nvPr/>
          </p:nvSpPr>
          <p:spPr>
            <a:xfrm>
              <a:off x="34619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2"/>
            <p:cNvSpPr/>
            <p:nvPr/>
          </p:nvSpPr>
          <p:spPr>
            <a:xfrm>
              <a:off x="34798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2"/>
            <p:cNvSpPr/>
            <p:nvPr/>
          </p:nvSpPr>
          <p:spPr>
            <a:xfrm>
              <a:off x="34976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2"/>
            <p:cNvSpPr/>
            <p:nvPr/>
          </p:nvSpPr>
          <p:spPr>
            <a:xfrm>
              <a:off x="35157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2"/>
            <p:cNvSpPr/>
            <p:nvPr/>
          </p:nvSpPr>
          <p:spPr>
            <a:xfrm>
              <a:off x="35335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2"/>
            <p:cNvSpPr/>
            <p:nvPr/>
          </p:nvSpPr>
          <p:spPr>
            <a:xfrm>
              <a:off x="355160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2"/>
            <p:cNvSpPr/>
            <p:nvPr/>
          </p:nvSpPr>
          <p:spPr>
            <a:xfrm>
              <a:off x="356945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2"/>
            <p:cNvSpPr/>
            <p:nvPr/>
          </p:nvSpPr>
          <p:spPr>
            <a:xfrm>
              <a:off x="358730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2"/>
            <p:cNvSpPr/>
            <p:nvPr/>
          </p:nvSpPr>
          <p:spPr>
            <a:xfrm>
              <a:off x="36053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2"/>
            <p:cNvSpPr/>
            <p:nvPr/>
          </p:nvSpPr>
          <p:spPr>
            <a:xfrm>
              <a:off x="25478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2"/>
            <p:cNvSpPr/>
            <p:nvPr/>
          </p:nvSpPr>
          <p:spPr>
            <a:xfrm>
              <a:off x="25658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2"/>
            <p:cNvSpPr/>
            <p:nvPr/>
          </p:nvSpPr>
          <p:spPr>
            <a:xfrm>
              <a:off x="25836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2"/>
            <p:cNvSpPr/>
            <p:nvPr/>
          </p:nvSpPr>
          <p:spPr>
            <a:xfrm>
              <a:off x="260155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2"/>
            <p:cNvSpPr/>
            <p:nvPr/>
          </p:nvSpPr>
          <p:spPr>
            <a:xfrm>
              <a:off x="26195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26374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26554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26733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26911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2"/>
            <p:cNvSpPr/>
            <p:nvPr/>
          </p:nvSpPr>
          <p:spPr>
            <a:xfrm>
              <a:off x="27091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2"/>
            <p:cNvSpPr/>
            <p:nvPr/>
          </p:nvSpPr>
          <p:spPr>
            <a:xfrm>
              <a:off x="27270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2"/>
            <p:cNvSpPr/>
            <p:nvPr/>
          </p:nvSpPr>
          <p:spPr>
            <a:xfrm>
              <a:off x="27450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2"/>
            <p:cNvSpPr/>
            <p:nvPr/>
          </p:nvSpPr>
          <p:spPr>
            <a:xfrm>
              <a:off x="276292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2"/>
            <p:cNvSpPr/>
            <p:nvPr/>
          </p:nvSpPr>
          <p:spPr>
            <a:xfrm>
              <a:off x="27807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2"/>
            <p:cNvSpPr/>
            <p:nvPr/>
          </p:nvSpPr>
          <p:spPr>
            <a:xfrm>
              <a:off x="27988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2"/>
            <p:cNvSpPr/>
            <p:nvPr/>
          </p:nvSpPr>
          <p:spPr>
            <a:xfrm>
              <a:off x="28346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2"/>
            <p:cNvSpPr/>
            <p:nvPr/>
          </p:nvSpPr>
          <p:spPr>
            <a:xfrm>
              <a:off x="28525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72"/>
            <p:cNvSpPr/>
            <p:nvPr/>
          </p:nvSpPr>
          <p:spPr>
            <a:xfrm>
              <a:off x="28703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2"/>
            <p:cNvSpPr/>
            <p:nvPr/>
          </p:nvSpPr>
          <p:spPr>
            <a:xfrm>
              <a:off x="29062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2"/>
            <p:cNvSpPr/>
            <p:nvPr/>
          </p:nvSpPr>
          <p:spPr>
            <a:xfrm>
              <a:off x="292430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2"/>
            <p:cNvSpPr/>
            <p:nvPr/>
          </p:nvSpPr>
          <p:spPr>
            <a:xfrm>
              <a:off x="294215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2"/>
            <p:cNvSpPr/>
            <p:nvPr/>
          </p:nvSpPr>
          <p:spPr>
            <a:xfrm>
              <a:off x="29958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2"/>
            <p:cNvSpPr/>
            <p:nvPr/>
          </p:nvSpPr>
          <p:spPr>
            <a:xfrm>
              <a:off x="30139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2"/>
            <p:cNvSpPr/>
            <p:nvPr/>
          </p:nvSpPr>
          <p:spPr>
            <a:xfrm>
              <a:off x="31035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2"/>
            <p:cNvSpPr/>
            <p:nvPr/>
          </p:nvSpPr>
          <p:spPr>
            <a:xfrm>
              <a:off x="31213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2"/>
            <p:cNvSpPr/>
            <p:nvPr/>
          </p:nvSpPr>
          <p:spPr>
            <a:xfrm>
              <a:off x="31392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2"/>
            <p:cNvSpPr/>
            <p:nvPr/>
          </p:nvSpPr>
          <p:spPr>
            <a:xfrm>
              <a:off x="31572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2"/>
            <p:cNvSpPr/>
            <p:nvPr/>
          </p:nvSpPr>
          <p:spPr>
            <a:xfrm>
              <a:off x="31931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2"/>
            <p:cNvSpPr/>
            <p:nvPr/>
          </p:nvSpPr>
          <p:spPr>
            <a:xfrm>
              <a:off x="32109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2"/>
            <p:cNvSpPr/>
            <p:nvPr/>
          </p:nvSpPr>
          <p:spPr>
            <a:xfrm>
              <a:off x="32288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2"/>
            <p:cNvSpPr/>
            <p:nvPr/>
          </p:nvSpPr>
          <p:spPr>
            <a:xfrm>
              <a:off x="32468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2"/>
            <p:cNvSpPr/>
            <p:nvPr/>
          </p:nvSpPr>
          <p:spPr>
            <a:xfrm>
              <a:off x="326472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2"/>
            <p:cNvSpPr/>
            <p:nvPr/>
          </p:nvSpPr>
          <p:spPr>
            <a:xfrm>
              <a:off x="32827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2"/>
            <p:cNvSpPr/>
            <p:nvPr/>
          </p:nvSpPr>
          <p:spPr>
            <a:xfrm>
              <a:off x="33006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2"/>
            <p:cNvSpPr/>
            <p:nvPr/>
          </p:nvSpPr>
          <p:spPr>
            <a:xfrm>
              <a:off x="33184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2"/>
            <p:cNvSpPr/>
            <p:nvPr/>
          </p:nvSpPr>
          <p:spPr>
            <a:xfrm>
              <a:off x="33364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2"/>
            <p:cNvSpPr/>
            <p:nvPr/>
          </p:nvSpPr>
          <p:spPr>
            <a:xfrm>
              <a:off x="33543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2"/>
            <p:cNvSpPr/>
            <p:nvPr/>
          </p:nvSpPr>
          <p:spPr>
            <a:xfrm>
              <a:off x="33723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2"/>
            <p:cNvSpPr/>
            <p:nvPr/>
          </p:nvSpPr>
          <p:spPr>
            <a:xfrm>
              <a:off x="339022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2"/>
            <p:cNvSpPr/>
            <p:nvPr/>
          </p:nvSpPr>
          <p:spPr>
            <a:xfrm>
              <a:off x="34080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2"/>
            <p:cNvSpPr/>
            <p:nvPr/>
          </p:nvSpPr>
          <p:spPr>
            <a:xfrm>
              <a:off x="34261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2"/>
            <p:cNvSpPr/>
            <p:nvPr/>
          </p:nvSpPr>
          <p:spPr>
            <a:xfrm>
              <a:off x="34439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2"/>
            <p:cNvSpPr/>
            <p:nvPr/>
          </p:nvSpPr>
          <p:spPr>
            <a:xfrm>
              <a:off x="34619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2"/>
            <p:cNvSpPr/>
            <p:nvPr/>
          </p:nvSpPr>
          <p:spPr>
            <a:xfrm>
              <a:off x="34798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2"/>
            <p:cNvSpPr/>
            <p:nvPr/>
          </p:nvSpPr>
          <p:spPr>
            <a:xfrm>
              <a:off x="34976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2"/>
            <p:cNvSpPr/>
            <p:nvPr/>
          </p:nvSpPr>
          <p:spPr>
            <a:xfrm>
              <a:off x="35157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2"/>
            <p:cNvSpPr/>
            <p:nvPr/>
          </p:nvSpPr>
          <p:spPr>
            <a:xfrm>
              <a:off x="35335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2"/>
            <p:cNvSpPr/>
            <p:nvPr/>
          </p:nvSpPr>
          <p:spPr>
            <a:xfrm>
              <a:off x="355160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2"/>
            <p:cNvSpPr/>
            <p:nvPr/>
          </p:nvSpPr>
          <p:spPr>
            <a:xfrm>
              <a:off x="356945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2"/>
            <p:cNvSpPr/>
            <p:nvPr/>
          </p:nvSpPr>
          <p:spPr>
            <a:xfrm>
              <a:off x="358730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2"/>
            <p:cNvSpPr/>
            <p:nvPr/>
          </p:nvSpPr>
          <p:spPr>
            <a:xfrm>
              <a:off x="36053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2"/>
            <p:cNvSpPr/>
            <p:nvPr/>
          </p:nvSpPr>
          <p:spPr>
            <a:xfrm>
              <a:off x="36231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2"/>
            <p:cNvSpPr/>
            <p:nvPr/>
          </p:nvSpPr>
          <p:spPr>
            <a:xfrm>
              <a:off x="36412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2"/>
            <p:cNvSpPr/>
            <p:nvPr/>
          </p:nvSpPr>
          <p:spPr>
            <a:xfrm>
              <a:off x="25658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2"/>
            <p:cNvSpPr/>
            <p:nvPr/>
          </p:nvSpPr>
          <p:spPr>
            <a:xfrm>
              <a:off x="25836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2"/>
            <p:cNvSpPr/>
            <p:nvPr/>
          </p:nvSpPr>
          <p:spPr>
            <a:xfrm>
              <a:off x="260155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2"/>
            <p:cNvSpPr/>
            <p:nvPr/>
          </p:nvSpPr>
          <p:spPr>
            <a:xfrm>
              <a:off x="26195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2"/>
            <p:cNvSpPr/>
            <p:nvPr/>
          </p:nvSpPr>
          <p:spPr>
            <a:xfrm>
              <a:off x="26374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2"/>
            <p:cNvSpPr/>
            <p:nvPr/>
          </p:nvSpPr>
          <p:spPr>
            <a:xfrm>
              <a:off x="26554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2"/>
            <p:cNvSpPr/>
            <p:nvPr/>
          </p:nvSpPr>
          <p:spPr>
            <a:xfrm>
              <a:off x="26733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2"/>
            <p:cNvSpPr/>
            <p:nvPr/>
          </p:nvSpPr>
          <p:spPr>
            <a:xfrm>
              <a:off x="26911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2"/>
            <p:cNvSpPr/>
            <p:nvPr/>
          </p:nvSpPr>
          <p:spPr>
            <a:xfrm>
              <a:off x="27091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2"/>
            <p:cNvSpPr/>
            <p:nvPr/>
          </p:nvSpPr>
          <p:spPr>
            <a:xfrm>
              <a:off x="27270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2"/>
            <p:cNvSpPr/>
            <p:nvPr/>
          </p:nvSpPr>
          <p:spPr>
            <a:xfrm>
              <a:off x="27450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2"/>
            <p:cNvSpPr/>
            <p:nvPr/>
          </p:nvSpPr>
          <p:spPr>
            <a:xfrm>
              <a:off x="276292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2"/>
            <p:cNvSpPr/>
            <p:nvPr/>
          </p:nvSpPr>
          <p:spPr>
            <a:xfrm>
              <a:off x="27807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2"/>
            <p:cNvSpPr/>
            <p:nvPr/>
          </p:nvSpPr>
          <p:spPr>
            <a:xfrm>
              <a:off x="27988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2"/>
            <p:cNvSpPr/>
            <p:nvPr/>
          </p:nvSpPr>
          <p:spPr>
            <a:xfrm>
              <a:off x="28166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2"/>
            <p:cNvSpPr/>
            <p:nvPr/>
          </p:nvSpPr>
          <p:spPr>
            <a:xfrm>
              <a:off x="28346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2"/>
            <p:cNvSpPr/>
            <p:nvPr/>
          </p:nvSpPr>
          <p:spPr>
            <a:xfrm>
              <a:off x="28525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72"/>
            <p:cNvSpPr/>
            <p:nvPr/>
          </p:nvSpPr>
          <p:spPr>
            <a:xfrm>
              <a:off x="28703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72"/>
            <p:cNvSpPr/>
            <p:nvPr/>
          </p:nvSpPr>
          <p:spPr>
            <a:xfrm>
              <a:off x="29062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2"/>
            <p:cNvSpPr/>
            <p:nvPr/>
          </p:nvSpPr>
          <p:spPr>
            <a:xfrm>
              <a:off x="292430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2"/>
            <p:cNvSpPr/>
            <p:nvPr/>
          </p:nvSpPr>
          <p:spPr>
            <a:xfrm>
              <a:off x="30139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72"/>
            <p:cNvSpPr/>
            <p:nvPr/>
          </p:nvSpPr>
          <p:spPr>
            <a:xfrm>
              <a:off x="308550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72"/>
            <p:cNvSpPr/>
            <p:nvPr/>
          </p:nvSpPr>
          <p:spPr>
            <a:xfrm>
              <a:off x="31035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72"/>
            <p:cNvSpPr/>
            <p:nvPr/>
          </p:nvSpPr>
          <p:spPr>
            <a:xfrm>
              <a:off x="31213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72"/>
            <p:cNvSpPr/>
            <p:nvPr/>
          </p:nvSpPr>
          <p:spPr>
            <a:xfrm>
              <a:off x="31392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72"/>
            <p:cNvSpPr/>
            <p:nvPr/>
          </p:nvSpPr>
          <p:spPr>
            <a:xfrm>
              <a:off x="31572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72"/>
            <p:cNvSpPr/>
            <p:nvPr/>
          </p:nvSpPr>
          <p:spPr>
            <a:xfrm>
              <a:off x="31751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72"/>
            <p:cNvSpPr/>
            <p:nvPr/>
          </p:nvSpPr>
          <p:spPr>
            <a:xfrm>
              <a:off x="31931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72"/>
            <p:cNvSpPr/>
            <p:nvPr/>
          </p:nvSpPr>
          <p:spPr>
            <a:xfrm>
              <a:off x="32109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72"/>
            <p:cNvSpPr/>
            <p:nvPr/>
          </p:nvSpPr>
          <p:spPr>
            <a:xfrm>
              <a:off x="32288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72"/>
            <p:cNvSpPr/>
            <p:nvPr/>
          </p:nvSpPr>
          <p:spPr>
            <a:xfrm>
              <a:off x="32468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72"/>
            <p:cNvSpPr/>
            <p:nvPr/>
          </p:nvSpPr>
          <p:spPr>
            <a:xfrm>
              <a:off x="326472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72"/>
            <p:cNvSpPr/>
            <p:nvPr/>
          </p:nvSpPr>
          <p:spPr>
            <a:xfrm>
              <a:off x="32827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2"/>
            <p:cNvSpPr/>
            <p:nvPr/>
          </p:nvSpPr>
          <p:spPr>
            <a:xfrm>
              <a:off x="33006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72"/>
            <p:cNvSpPr/>
            <p:nvPr/>
          </p:nvSpPr>
          <p:spPr>
            <a:xfrm>
              <a:off x="33184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72"/>
            <p:cNvSpPr/>
            <p:nvPr/>
          </p:nvSpPr>
          <p:spPr>
            <a:xfrm>
              <a:off x="33364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72"/>
            <p:cNvSpPr/>
            <p:nvPr/>
          </p:nvSpPr>
          <p:spPr>
            <a:xfrm>
              <a:off x="33543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2"/>
            <p:cNvSpPr/>
            <p:nvPr/>
          </p:nvSpPr>
          <p:spPr>
            <a:xfrm>
              <a:off x="33723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2"/>
            <p:cNvSpPr/>
            <p:nvPr/>
          </p:nvSpPr>
          <p:spPr>
            <a:xfrm>
              <a:off x="339022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2"/>
            <p:cNvSpPr/>
            <p:nvPr/>
          </p:nvSpPr>
          <p:spPr>
            <a:xfrm>
              <a:off x="34080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72"/>
            <p:cNvSpPr/>
            <p:nvPr/>
          </p:nvSpPr>
          <p:spPr>
            <a:xfrm>
              <a:off x="34261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2"/>
            <p:cNvSpPr/>
            <p:nvPr/>
          </p:nvSpPr>
          <p:spPr>
            <a:xfrm>
              <a:off x="34439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2"/>
            <p:cNvSpPr/>
            <p:nvPr/>
          </p:nvSpPr>
          <p:spPr>
            <a:xfrm>
              <a:off x="34619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2"/>
            <p:cNvSpPr/>
            <p:nvPr/>
          </p:nvSpPr>
          <p:spPr>
            <a:xfrm>
              <a:off x="34798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2"/>
            <p:cNvSpPr/>
            <p:nvPr/>
          </p:nvSpPr>
          <p:spPr>
            <a:xfrm>
              <a:off x="34976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2"/>
            <p:cNvSpPr/>
            <p:nvPr/>
          </p:nvSpPr>
          <p:spPr>
            <a:xfrm>
              <a:off x="35157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2"/>
            <p:cNvSpPr/>
            <p:nvPr/>
          </p:nvSpPr>
          <p:spPr>
            <a:xfrm>
              <a:off x="35335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2"/>
            <p:cNvSpPr/>
            <p:nvPr/>
          </p:nvSpPr>
          <p:spPr>
            <a:xfrm>
              <a:off x="355160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2"/>
            <p:cNvSpPr/>
            <p:nvPr/>
          </p:nvSpPr>
          <p:spPr>
            <a:xfrm>
              <a:off x="356945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2"/>
            <p:cNvSpPr/>
            <p:nvPr/>
          </p:nvSpPr>
          <p:spPr>
            <a:xfrm>
              <a:off x="358730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2"/>
            <p:cNvSpPr/>
            <p:nvPr/>
          </p:nvSpPr>
          <p:spPr>
            <a:xfrm>
              <a:off x="36053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2"/>
            <p:cNvSpPr/>
            <p:nvPr/>
          </p:nvSpPr>
          <p:spPr>
            <a:xfrm>
              <a:off x="36231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2"/>
            <p:cNvSpPr/>
            <p:nvPr/>
          </p:nvSpPr>
          <p:spPr>
            <a:xfrm>
              <a:off x="25478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2"/>
            <p:cNvSpPr/>
            <p:nvPr/>
          </p:nvSpPr>
          <p:spPr>
            <a:xfrm>
              <a:off x="25658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72"/>
            <p:cNvSpPr/>
            <p:nvPr/>
          </p:nvSpPr>
          <p:spPr>
            <a:xfrm>
              <a:off x="25836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2"/>
            <p:cNvSpPr/>
            <p:nvPr/>
          </p:nvSpPr>
          <p:spPr>
            <a:xfrm>
              <a:off x="260155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72"/>
            <p:cNvSpPr/>
            <p:nvPr/>
          </p:nvSpPr>
          <p:spPr>
            <a:xfrm>
              <a:off x="26195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72"/>
            <p:cNvSpPr/>
            <p:nvPr/>
          </p:nvSpPr>
          <p:spPr>
            <a:xfrm>
              <a:off x="26374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2"/>
            <p:cNvSpPr/>
            <p:nvPr/>
          </p:nvSpPr>
          <p:spPr>
            <a:xfrm>
              <a:off x="26554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2"/>
            <p:cNvSpPr/>
            <p:nvPr/>
          </p:nvSpPr>
          <p:spPr>
            <a:xfrm>
              <a:off x="26733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2"/>
            <p:cNvSpPr/>
            <p:nvPr/>
          </p:nvSpPr>
          <p:spPr>
            <a:xfrm>
              <a:off x="26911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2"/>
            <p:cNvSpPr/>
            <p:nvPr/>
          </p:nvSpPr>
          <p:spPr>
            <a:xfrm>
              <a:off x="27091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2"/>
            <p:cNvSpPr/>
            <p:nvPr/>
          </p:nvSpPr>
          <p:spPr>
            <a:xfrm>
              <a:off x="27270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2"/>
            <p:cNvSpPr/>
            <p:nvPr/>
          </p:nvSpPr>
          <p:spPr>
            <a:xfrm>
              <a:off x="274507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2"/>
            <p:cNvSpPr/>
            <p:nvPr/>
          </p:nvSpPr>
          <p:spPr>
            <a:xfrm>
              <a:off x="276292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2"/>
            <p:cNvSpPr/>
            <p:nvPr/>
          </p:nvSpPr>
          <p:spPr>
            <a:xfrm>
              <a:off x="28166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2"/>
            <p:cNvSpPr/>
            <p:nvPr/>
          </p:nvSpPr>
          <p:spPr>
            <a:xfrm>
              <a:off x="28346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2"/>
            <p:cNvSpPr/>
            <p:nvPr/>
          </p:nvSpPr>
          <p:spPr>
            <a:xfrm>
              <a:off x="28525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72"/>
            <p:cNvSpPr/>
            <p:nvPr/>
          </p:nvSpPr>
          <p:spPr>
            <a:xfrm>
              <a:off x="28703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72"/>
            <p:cNvSpPr/>
            <p:nvPr/>
          </p:nvSpPr>
          <p:spPr>
            <a:xfrm>
              <a:off x="29062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2"/>
            <p:cNvSpPr/>
            <p:nvPr/>
          </p:nvSpPr>
          <p:spPr>
            <a:xfrm>
              <a:off x="292430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2"/>
            <p:cNvSpPr/>
            <p:nvPr/>
          </p:nvSpPr>
          <p:spPr>
            <a:xfrm>
              <a:off x="30496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2"/>
            <p:cNvSpPr/>
            <p:nvPr/>
          </p:nvSpPr>
          <p:spPr>
            <a:xfrm>
              <a:off x="308550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2"/>
            <p:cNvSpPr/>
            <p:nvPr/>
          </p:nvSpPr>
          <p:spPr>
            <a:xfrm>
              <a:off x="31035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72"/>
            <p:cNvSpPr/>
            <p:nvPr/>
          </p:nvSpPr>
          <p:spPr>
            <a:xfrm>
              <a:off x="31392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2"/>
            <p:cNvSpPr/>
            <p:nvPr/>
          </p:nvSpPr>
          <p:spPr>
            <a:xfrm>
              <a:off x="31572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2"/>
            <p:cNvSpPr/>
            <p:nvPr/>
          </p:nvSpPr>
          <p:spPr>
            <a:xfrm>
              <a:off x="31751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2"/>
            <p:cNvSpPr/>
            <p:nvPr/>
          </p:nvSpPr>
          <p:spPr>
            <a:xfrm>
              <a:off x="31931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72"/>
            <p:cNvSpPr/>
            <p:nvPr/>
          </p:nvSpPr>
          <p:spPr>
            <a:xfrm>
              <a:off x="32109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72"/>
            <p:cNvSpPr/>
            <p:nvPr/>
          </p:nvSpPr>
          <p:spPr>
            <a:xfrm>
              <a:off x="32288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72"/>
            <p:cNvSpPr/>
            <p:nvPr/>
          </p:nvSpPr>
          <p:spPr>
            <a:xfrm>
              <a:off x="324687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72"/>
            <p:cNvSpPr/>
            <p:nvPr/>
          </p:nvSpPr>
          <p:spPr>
            <a:xfrm>
              <a:off x="326472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2"/>
            <p:cNvSpPr/>
            <p:nvPr/>
          </p:nvSpPr>
          <p:spPr>
            <a:xfrm>
              <a:off x="32827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2"/>
            <p:cNvSpPr/>
            <p:nvPr/>
          </p:nvSpPr>
          <p:spPr>
            <a:xfrm>
              <a:off x="33006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2"/>
            <p:cNvSpPr/>
            <p:nvPr/>
          </p:nvSpPr>
          <p:spPr>
            <a:xfrm>
              <a:off x="33184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2"/>
            <p:cNvSpPr/>
            <p:nvPr/>
          </p:nvSpPr>
          <p:spPr>
            <a:xfrm>
              <a:off x="33364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72"/>
            <p:cNvSpPr/>
            <p:nvPr/>
          </p:nvSpPr>
          <p:spPr>
            <a:xfrm>
              <a:off x="33543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72"/>
            <p:cNvSpPr/>
            <p:nvPr/>
          </p:nvSpPr>
          <p:spPr>
            <a:xfrm>
              <a:off x="337237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2"/>
            <p:cNvSpPr/>
            <p:nvPr/>
          </p:nvSpPr>
          <p:spPr>
            <a:xfrm>
              <a:off x="339022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2"/>
            <p:cNvSpPr/>
            <p:nvPr/>
          </p:nvSpPr>
          <p:spPr>
            <a:xfrm>
              <a:off x="340807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2"/>
            <p:cNvSpPr/>
            <p:nvPr/>
          </p:nvSpPr>
          <p:spPr>
            <a:xfrm>
              <a:off x="34261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2"/>
            <p:cNvSpPr/>
            <p:nvPr/>
          </p:nvSpPr>
          <p:spPr>
            <a:xfrm>
              <a:off x="34439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2"/>
            <p:cNvSpPr/>
            <p:nvPr/>
          </p:nvSpPr>
          <p:spPr>
            <a:xfrm>
              <a:off x="34619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2"/>
            <p:cNvSpPr/>
            <p:nvPr/>
          </p:nvSpPr>
          <p:spPr>
            <a:xfrm>
              <a:off x="34798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2"/>
            <p:cNvSpPr/>
            <p:nvPr/>
          </p:nvSpPr>
          <p:spPr>
            <a:xfrm>
              <a:off x="34976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2"/>
            <p:cNvSpPr/>
            <p:nvPr/>
          </p:nvSpPr>
          <p:spPr>
            <a:xfrm>
              <a:off x="35157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2"/>
            <p:cNvSpPr/>
            <p:nvPr/>
          </p:nvSpPr>
          <p:spPr>
            <a:xfrm>
              <a:off x="35335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2"/>
            <p:cNvSpPr/>
            <p:nvPr/>
          </p:nvSpPr>
          <p:spPr>
            <a:xfrm>
              <a:off x="355160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2"/>
            <p:cNvSpPr/>
            <p:nvPr/>
          </p:nvSpPr>
          <p:spPr>
            <a:xfrm>
              <a:off x="356945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2"/>
            <p:cNvSpPr/>
            <p:nvPr/>
          </p:nvSpPr>
          <p:spPr>
            <a:xfrm>
              <a:off x="358730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72"/>
            <p:cNvSpPr/>
            <p:nvPr/>
          </p:nvSpPr>
          <p:spPr>
            <a:xfrm>
              <a:off x="36053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72"/>
            <p:cNvSpPr/>
            <p:nvPr/>
          </p:nvSpPr>
          <p:spPr>
            <a:xfrm>
              <a:off x="25478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72"/>
            <p:cNvSpPr/>
            <p:nvPr/>
          </p:nvSpPr>
          <p:spPr>
            <a:xfrm>
              <a:off x="25658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72"/>
            <p:cNvSpPr/>
            <p:nvPr/>
          </p:nvSpPr>
          <p:spPr>
            <a:xfrm>
              <a:off x="25836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2"/>
            <p:cNvSpPr/>
            <p:nvPr/>
          </p:nvSpPr>
          <p:spPr>
            <a:xfrm>
              <a:off x="2601550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2"/>
            <p:cNvSpPr/>
            <p:nvPr/>
          </p:nvSpPr>
          <p:spPr>
            <a:xfrm>
              <a:off x="26374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2"/>
            <p:cNvSpPr/>
            <p:nvPr/>
          </p:nvSpPr>
          <p:spPr>
            <a:xfrm>
              <a:off x="26554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2"/>
            <p:cNvSpPr/>
            <p:nvPr/>
          </p:nvSpPr>
          <p:spPr>
            <a:xfrm>
              <a:off x="26733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72"/>
            <p:cNvSpPr/>
            <p:nvPr/>
          </p:nvSpPr>
          <p:spPr>
            <a:xfrm>
              <a:off x="26911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72"/>
            <p:cNvSpPr/>
            <p:nvPr/>
          </p:nvSpPr>
          <p:spPr>
            <a:xfrm>
              <a:off x="27091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2"/>
            <p:cNvSpPr/>
            <p:nvPr/>
          </p:nvSpPr>
          <p:spPr>
            <a:xfrm>
              <a:off x="27270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2"/>
            <p:cNvSpPr/>
            <p:nvPr/>
          </p:nvSpPr>
          <p:spPr>
            <a:xfrm>
              <a:off x="274507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2"/>
            <p:cNvSpPr/>
            <p:nvPr/>
          </p:nvSpPr>
          <p:spPr>
            <a:xfrm>
              <a:off x="276292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2"/>
            <p:cNvSpPr/>
            <p:nvPr/>
          </p:nvSpPr>
          <p:spPr>
            <a:xfrm>
              <a:off x="28166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72"/>
            <p:cNvSpPr/>
            <p:nvPr/>
          </p:nvSpPr>
          <p:spPr>
            <a:xfrm>
              <a:off x="28346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72"/>
            <p:cNvSpPr/>
            <p:nvPr/>
          </p:nvSpPr>
          <p:spPr>
            <a:xfrm>
              <a:off x="28525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2"/>
            <p:cNvSpPr/>
            <p:nvPr/>
          </p:nvSpPr>
          <p:spPr>
            <a:xfrm>
              <a:off x="28703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72"/>
            <p:cNvSpPr/>
            <p:nvPr/>
          </p:nvSpPr>
          <p:spPr>
            <a:xfrm>
              <a:off x="30496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72"/>
            <p:cNvSpPr/>
            <p:nvPr/>
          </p:nvSpPr>
          <p:spPr>
            <a:xfrm>
              <a:off x="3085500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2"/>
            <p:cNvSpPr/>
            <p:nvPr/>
          </p:nvSpPr>
          <p:spPr>
            <a:xfrm>
              <a:off x="31035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2"/>
            <p:cNvSpPr/>
            <p:nvPr/>
          </p:nvSpPr>
          <p:spPr>
            <a:xfrm>
              <a:off x="31392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2"/>
            <p:cNvSpPr/>
            <p:nvPr/>
          </p:nvSpPr>
          <p:spPr>
            <a:xfrm>
              <a:off x="31572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2"/>
            <p:cNvSpPr/>
            <p:nvPr/>
          </p:nvSpPr>
          <p:spPr>
            <a:xfrm>
              <a:off x="31751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2"/>
            <p:cNvSpPr/>
            <p:nvPr/>
          </p:nvSpPr>
          <p:spPr>
            <a:xfrm>
              <a:off x="31931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72"/>
            <p:cNvSpPr/>
            <p:nvPr/>
          </p:nvSpPr>
          <p:spPr>
            <a:xfrm>
              <a:off x="32109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72"/>
            <p:cNvSpPr/>
            <p:nvPr/>
          </p:nvSpPr>
          <p:spPr>
            <a:xfrm>
              <a:off x="32288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72"/>
            <p:cNvSpPr/>
            <p:nvPr/>
          </p:nvSpPr>
          <p:spPr>
            <a:xfrm>
              <a:off x="324687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72"/>
            <p:cNvSpPr/>
            <p:nvPr/>
          </p:nvSpPr>
          <p:spPr>
            <a:xfrm>
              <a:off x="326472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72"/>
            <p:cNvSpPr/>
            <p:nvPr/>
          </p:nvSpPr>
          <p:spPr>
            <a:xfrm>
              <a:off x="32827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72"/>
            <p:cNvSpPr/>
            <p:nvPr/>
          </p:nvSpPr>
          <p:spPr>
            <a:xfrm>
              <a:off x="33006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72"/>
            <p:cNvSpPr/>
            <p:nvPr/>
          </p:nvSpPr>
          <p:spPr>
            <a:xfrm>
              <a:off x="33184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72"/>
            <p:cNvSpPr/>
            <p:nvPr/>
          </p:nvSpPr>
          <p:spPr>
            <a:xfrm>
              <a:off x="33364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72"/>
            <p:cNvSpPr/>
            <p:nvPr/>
          </p:nvSpPr>
          <p:spPr>
            <a:xfrm>
              <a:off x="33543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72"/>
            <p:cNvSpPr/>
            <p:nvPr/>
          </p:nvSpPr>
          <p:spPr>
            <a:xfrm>
              <a:off x="337237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72"/>
            <p:cNvSpPr/>
            <p:nvPr/>
          </p:nvSpPr>
          <p:spPr>
            <a:xfrm>
              <a:off x="339022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72"/>
            <p:cNvSpPr/>
            <p:nvPr/>
          </p:nvSpPr>
          <p:spPr>
            <a:xfrm>
              <a:off x="340807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72"/>
            <p:cNvSpPr/>
            <p:nvPr/>
          </p:nvSpPr>
          <p:spPr>
            <a:xfrm>
              <a:off x="34261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72"/>
            <p:cNvSpPr/>
            <p:nvPr/>
          </p:nvSpPr>
          <p:spPr>
            <a:xfrm>
              <a:off x="34439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72"/>
            <p:cNvSpPr/>
            <p:nvPr/>
          </p:nvSpPr>
          <p:spPr>
            <a:xfrm>
              <a:off x="34619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72"/>
            <p:cNvSpPr/>
            <p:nvPr/>
          </p:nvSpPr>
          <p:spPr>
            <a:xfrm>
              <a:off x="34798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72"/>
            <p:cNvSpPr/>
            <p:nvPr/>
          </p:nvSpPr>
          <p:spPr>
            <a:xfrm>
              <a:off x="34976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72"/>
            <p:cNvSpPr/>
            <p:nvPr/>
          </p:nvSpPr>
          <p:spPr>
            <a:xfrm>
              <a:off x="3569450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72"/>
            <p:cNvSpPr/>
            <p:nvPr/>
          </p:nvSpPr>
          <p:spPr>
            <a:xfrm>
              <a:off x="25658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72"/>
            <p:cNvSpPr/>
            <p:nvPr/>
          </p:nvSpPr>
          <p:spPr>
            <a:xfrm>
              <a:off x="25836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72"/>
            <p:cNvSpPr/>
            <p:nvPr/>
          </p:nvSpPr>
          <p:spPr>
            <a:xfrm>
              <a:off x="26554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72"/>
            <p:cNvSpPr/>
            <p:nvPr/>
          </p:nvSpPr>
          <p:spPr>
            <a:xfrm>
              <a:off x="26733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72"/>
            <p:cNvSpPr/>
            <p:nvPr/>
          </p:nvSpPr>
          <p:spPr>
            <a:xfrm>
              <a:off x="26911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2"/>
            <p:cNvSpPr/>
            <p:nvPr/>
          </p:nvSpPr>
          <p:spPr>
            <a:xfrm>
              <a:off x="27091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72"/>
            <p:cNvSpPr/>
            <p:nvPr/>
          </p:nvSpPr>
          <p:spPr>
            <a:xfrm>
              <a:off x="27270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72"/>
            <p:cNvSpPr/>
            <p:nvPr/>
          </p:nvSpPr>
          <p:spPr>
            <a:xfrm>
              <a:off x="27450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72"/>
            <p:cNvSpPr/>
            <p:nvPr/>
          </p:nvSpPr>
          <p:spPr>
            <a:xfrm>
              <a:off x="276292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72"/>
            <p:cNvSpPr/>
            <p:nvPr/>
          </p:nvSpPr>
          <p:spPr>
            <a:xfrm>
              <a:off x="27807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2"/>
            <p:cNvSpPr/>
            <p:nvPr/>
          </p:nvSpPr>
          <p:spPr>
            <a:xfrm>
              <a:off x="28166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2"/>
            <p:cNvSpPr/>
            <p:nvPr/>
          </p:nvSpPr>
          <p:spPr>
            <a:xfrm>
              <a:off x="28346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2"/>
            <p:cNvSpPr/>
            <p:nvPr/>
          </p:nvSpPr>
          <p:spPr>
            <a:xfrm>
              <a:off x="28525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2"/>
            <p:cNvSpPr/>
            <p:nvPr/>
          </p:nvSpPr>
          <p:spPr>
            <a:xfrm>
              <a:off x="28703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2"/>
            <p:cNvSpPr/>
            <p:nvPr/>
          </p:nvSpPr>
          <p:spPr>
            <a:xfrm>
              <a:off x="30317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2"/>
            <p:cNvSpPr/>
            <p:nvPr/>
          </p:nvSpPr>
          <p:spPr>
            <a:xfrm>
              <a:off x="30496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2"/>
            <p:cNvSpPr/>
            <p:nvPr/>
          </p:nvSpPr>
          <p:spPr>
            <a:xfrm>
              <a:off x="3085500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2"/>
            <p:cNvSpPr/>
            <p:nvPr/>
          </p:nvSpPr>
          <p:spPr>
            <a:xfrm>
              <a:off x="31035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2"/>
            <p:cNvSpPr/>
            <p:nvPr/>
          </p:nvSpPr>
          <p:spPr>
            <a:xfrm>
              <a:off x="31213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2"/>
            <p:cNvSpPr/>
            <p:nvPr/>
          </p:nvSpPr>
          <p:spPr>
            <a:xfrm>
              <a:off x="31392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2"/>
            <p:cNvSpPr/>
            <p:nvPr/>
          </p:nvSpPr>
          <p:spPr>
            <a:xfrm>
              <a:off x="31572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72"/>
            <p:cNvSpPr/>
            <p:nvPr/>
          </p:nvSpPr>
          <p:spPr>
            <a:xfrm>
              <a:off x="31751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72"/>
            <p:cNvSpPr/>
            <p:nvPr/>
          </p:nvSpPr>
          <p:spPr>
            <a:xfrm>
              <a:off x="31931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72"/>
            <p:cNvSpPr/>
            <p:nvPr/>
          </p:nvSpPr>
          <p:spPr>
            <a:xfrm>
              <a:off x="32109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72"/>
            <p:cNvSpPr/>
            <p:nvPr/>
          </p:nvSpPr>
          <p:spPr>
            <a:xfrm>
              <a:off x="32288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2"/>
            <p:cNvSpPr/>
            <p:nvPr/>
          </p:nvSpPr>
          <p:spPr>
            <a:xfrm>
              <a:off x="32468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72"/>
            <p:cNvSpPr/>
            <p:nvPr/>
          </p:nvSpPr>
          <p:spPr>
            <a:xfrm>
              <a:off x="326472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72"/>
            <p:cNvSpPr/>
            <p:nvPr/>
          </p:nvSpPr>
          <p:spPr>
            <a:xfrm>
              <a:off x="32827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72"/>
            <p:cNvSpPr/>
            <p:nvPr/>
          </p:nvSpPr>
          <p:spPr>
            <a:xfrm>
              <a:off x="33006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2"/>
            <p:cNvSpPr/>
            <p:nvPr/>
          </p:nvSpPr>
          <p:spPr>
            <a:xfrm>
              <a:off x="33184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2"/>
            <p:cNvSpPr/>
            <p:nvPr/>
          </p:nvSpPr>
          <p:spPr>
            <a:xfrm>
              <a:off x="33364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2"/>
            <p:cNvSpPr/>
            <p:nvPr/>
          </p:nvSpPr>
          <p:spPr>
            <a:xfrm>
              <a:off x="33543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72"/>
            <p:cNvSpPr/>
            <p:nvPr/>
          </p:nvSpPr>
          <p:spPr>
            <a:xfrm>
              <a:off x="33723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72"/>
            <p:cNvSpPr/>
            <p:nvPr/>
          </p:nvSpPr>
          <p:spPr>
            <a:xfrm>
              <a:off x="339022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72"/>
            <p:cNvSpPr/>
            <p:nvPr/>
          </p:nvSpPr>
          <p:spPr>
            <a:xfrm>
              <a:off x="34080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72"/>
            <p:cNvSpPr/>
            <p:nvPr/>
          </p:nvSpPr>
          <p:spPr>
            <a:xfrm>
              <a:off x="34261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72"/>
            <p:cNvSpPr/>
            <p:nvPr/>
          </p:nvSpPr>
          <p:spPr>
            <a:xfrm>
              <a:off x="34439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72"/>
            <p:cNvSpPr/>
            <p:nvPr/>
          </p:nvSpPr>
          <p:spPr>
            <a:xfrm>
              <a:off x="34619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72"/>
            <p:cNvSpPr/>
            <p:nvPr/>
          </p:nvSpPr>
          <p:spPr>
            <a:xfrm>
              <a:off x="34798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72"/>
            <p:cNvSpPr/>
            <p:nvPr/>
          </p:nvSpPr>
          <p:spPr>
            <a:xfrm>
              <a:off x="34976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72"/>
            <p:cNvSpPr/>
            <p:nvPr/>
          </p:nvSpPr>
          <p:spPr>
            <a:xfrm>
              <a:off x="35157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72"/>
            <p:cNvSpPr/>
            <p:nvPr/>
          </p:nvSpPr>
          <p:spPr>
            <a:xfrm>
              <a:off x="3569450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72"/>
            <p:cNvSpPr/>
            <p:nvPr/>
          </p:nvSpPr>
          <p:spPr>
            <a:xfrm>
              <a:off x="25299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72"/>
            <p:cNvSpPr/>
            <p:nvPr/>
          </p:nvSpPr>
          <p:spPr>
            <a:xfrm>
              <a:off x="25478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72"/>
            <p:cNvSpPr/>
            <p:nvPr/>
          </p:nvSpPr>
          <p:spPr>
            <a:xfrm>
              <a:off x="26554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72"/>
            <p:cNvSpPr/>
            <p:nvPr/>
          </p:nvSpPr>
          <p:spPr>
            <a:xfrm>
              <a:off x="26733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72"/>
            <p:cNvSpPr/>
            <p:nvPr/>
          </p:nvSpPr>
          <p:spPr>
            <a:xfrm>
              <a:off x="26911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72"/>
            <p:cNvSpPr/>
            <p:nvPr/>
          </p:nvSpPr>
          <p:spPr>
            <a:xfrm>
              <a:off x="27091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72"/>
            <p:cNvSpPr/>
            <p:nvPr/>
          </p:nvSpPr>
          <p:spPr>
            <a:xfrm>
              <a:off x="27270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72"/>
            <p:cNvSpPr/>
            <p:nvPr/>
          </p:nvSpPr>
          <p:spPr>
            <a:xfrm>
              <a:off x="27450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72"/>
            <p:cNvSpPr/>
            <p:nvPr/>
          </p:nvSpPr>
          <p:spPr>
            <a:xfrm>
              <a:off x="276292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72"/>
            <p:cNvSpPr/>
            <p:nvPr/>
          </p:nvSpPr>
          <p:spPr>
            <a:xfrm>
              <a:off x="27807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72"/>
            <p:cNvSpPr/>
            <p:nvPr/>
          </p:nvSpPr>
          <p:spPr>
            <a:xfrm>
              <a:off x="27988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72"/>
            <p:cNvSpPr/>
            <p:nvPr/>
          </p:nvSpPr>
          <p:spPr>
            <a:xfrm>
              <a:off x="28166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72"/>
            <p:cNvSpPr/>
            <p:nvPr/>
          </p:nvSpPr>
          <p:spPr>
            <a:xfrm>
              <a:off x="28346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72"/>
            <p:cNvSpPr/>
            <p:nvPr/>
          </p:nvSpPr>
          <p:spPr>
            <a:xfrm>
              <a:off x="28525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72"/>
            <p:cNvSpPr/>
            <p:nvPr/>
          </p:nvSpPr>
          <p:spPr>
            <a:xfrm>
              <a:off x="28703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2"/>
            <p:cNvSpPr/>
            <p:nvPr/>
          </p:nvSpPr>
          <p:spPr>
            <a:xfrm>
              <a:off x="30496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72"/>
            <p:cNvSpPr/>
            <p:nvPr/>
          </p:nvSpPr>
          <p:spPr>
            <a:xfrm>
              <a:off x="3067650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2"/>
            <p:cNvSpPr/>
            <p:nvPr/>
          </p:nvSpPr>
          <p:spPr>
            <a:xfrm>
              <a:off x="3067650" y="43358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2"/>
            <p:cNvSpPr/>
            <p:nvPr/>
          </p:nvSpPr>
          <p:spPr>
            <a:xfrm>
              <a:off x="3085500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2"/>
            <p:cNvSpPr/>
            <p:nvPr/>
          </p:nvSpPr>
          <p:spPr>
            <a:xfrm>
              <a:off x="31035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2"/>
            <p:cNvSpPr/>
            <p:nvPr/>
          </p:nvSpPr>
          <p:spPr>
            <a:xfrm>
              <a:off x="31213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72"/>
            <p:cNvSpPr/>
            <p:nvPr/>
          </p:nvSpPr>
          <p:spPr>
            <a:xfrm>
              <a:off x="31392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72"/>
            <p:cNvSpPr/>
            <p:nvPr/>
          </p:nvSpPr>
          <p:spPr>
            <a:xfrm>
              <a:off x="31572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72"/>
            <p:cNvSpPr/>
            <p:nvPr/>
          </p:nvSpPr>
          <p:spPr>
            <a:xfrm>
              <a:off x="31751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72"/>
            <p:cNvSpPr/>
            <p:nvPr/>
          </p:nvSpPr>
          <p:spPr>
            <a:xfrm>
              <a:off x="31931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72"/>
            <p:cNvSpPr/>
            <p:nvPr/>
          </p:nvSpPr>
          <p:spPr>
            <a:xfrm>
              <a:off x="32109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72"/>
            <p:cNvSpPr/>
            <p:nvPr/>
          </p:nvSpPr>
          <p:spPr>
            <a:xfrm>
              <a:off x="32288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72"/>
            <p:cNvSpPr/>
            <p:nvPr/>
          </p:nvSpPr>
          <p:spPr>
            <a:xfrm>
              <a:off x="32468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2"/>
            <p:cNvSpPr/>
            <p:nvPr/>
          </p:nvSpPr>
          <p:spPr>
            <a:xfrm>
              <a:off x="326472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72"/>
            <p:cNvSpPr/>
            <p:nvPr/>
          </p:nvSpPr>
          <p:spPr>
            <a:xfrm>
              <a:off x="32827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72"/>
            <p:cNvSpPr/>
            <p:nvPr/>
          </p:nvSpPr>
          <p:spPr>
            <a:xfrm>
              <a:off x="33006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2"/>
            <p:cNvSpPr/>
            <p:nvPr/>
          </p:nvSpPr>
          <p:spPr>
            <a:xfrm>
              <a:off x="33184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2"/>
            <p:cNvSpPr/>
            <p:nvPr/>
          </p:nvSpPr>
          <p:spPr>
            <a:xfrm>
              <a:off x="33364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72"/>
            <p:cNvSpPr/>
            <p:nvPr/>
          </p:nvSpPr>
          <p:spPr>
            <a:xfrm>
              <a:off x="33543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72"/>
            <p:cNvSpPr/>
            <p:nvPr/>
          </p:nvSpPr>
          <p:spPr>
            <a:xfrm>
              <a:off x="33723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2"/>
            <p:cNvSpPr/>
            <p:nvPr/>
          </p:nvSpPr>
          <p:spPr>
            <a:xfrm>
              <a:off x="339022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2"/>
            <p:cNvSpPr/>
            <p:nvPr/>
          </p:nvSpPr>
          <p:spPr>
            <a:xfrm>
              <a:off x="34080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72"/>
            <p:cNvSpPr/>
            <p:nvPr/>
          </p:nvSpPr>
          <p:spPr>
            <a:xfrm>
              <a:off x="34261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72"/>
            <p:cNvSpPr/>
            <p:nvPr/>
          </p:nvSpPr>
          <p:spPr>
            <a:xfrm>
              <a:off x="34439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2"/>
            <p:cNvSpPr/>
            <p:nvPr/>
          </p:nvSpPr>
          <p:spPr>
            <a:xfrm>
              <a:off x="34619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72"/>
            <p:cNvSpPr/>
            <p:nvPr/>
          </p:nvSpPr>
          <p:spPr>
            <a:xfrm>
              <a:off x="34798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72"/>
            <p:cNvSpPr/>
            <p:nvPr/>
          </p:nvSpPr>
          <p:spPr>
            <a:xfrm>
              <a:off x="34976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72"/>
            <p:cNvSpPr/>
            <p:nvPr/>
          </p:nvSpPr>
          <p:spPr>
            <a:xfrm>
              <a:off x="35157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72"/>
            <p:cNvSpPr/>
            <p:nvPr/>
          </p:nvSpPr>
          <p:spPr>
            <a:xfrm>
              <a:off x="35335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72"/>
            <p:cNvSpPr/>
            <p:nvPr/>
          </p:nvSpPr>
          <p:spPr>
            <a:xfrm>
              <a:off x="26554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72"/>
            <p:cNvSpPr/>
            <p:nvPr/>
          </p:nvSpPr>
          <p:spPr>
            <a:xfrm>
              <a:off x="26733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2"/>
            <p:cNvSpPr/>
            <p:nvPr/>
          </p:nvSpPr>
          <p:spPr>
            <a:xfrm>
              <a:off x="26911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2"/>
            <p:cNvSpPr/>
            <p:nvPr/>
          </p:nvSpPr>
          <p:spPr>
            <a:xfrm>
              <a:off x="27091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2"/>
            <p:cNvSpPr/>
            <p:nvPr/>
          </p:nvSpPr>
          <p:spPr>
            <a:xfrm>
              <a:off x="27270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72"/>
            <p:cNvSpPr/>
            <p:nvPr/>
          </p:nvSpPr>
          <p:spPr>
            <a:xfrm>
              <a:off x="27450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72"/>
            <p:cNvSpPr/>
            <p:nvPr/>
          </p:nvSpPr>
          <p:spPr>
            <a:xfrm>
              <a:off x="276292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2"/>
            <p:cNvSpPr/>
            <p:nvPr/>
          </p:nvSpPr>
          <p:spPr>
            <a:xfrm>
              <a:off x="27807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2"/>
            <p:cNvSpPr/>
            <p:nvPr/>
          </p:nvSpPr>
          <p:spPr>
            <a:xfrm>
              <a:off x="27988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2"/>
            <p:cNvSpPr/>
            <p:nvPr/>
          </p:nvSpPr>
          <p:spPr>
            <a:xfrm>
              <a:off x="28166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2"/>
            <p:cNvSpPr/>
            <p:nvPr/>
          </p:nvSpPr>
          <p:spPr>
            <a:xfrm>
              <a:off x="28346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28703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28884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30496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2"/>
            <p:cNvSpPr/>
            <p:nvPr/>
          </p:nvSpPr>
          <p:spPr>
            <a:xfrm>
              <a:off x="3067650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3085500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31035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2"/>
            <p:cNvSpPr/>
            <p:nvPr/>
          </p:nvSpPr>
          <p:spPr>
            <a:xfrm>
              <a:off x="31213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2"/>
            <p:cNvSpPr/>
            <p:nvPr/>
          </p:nvSpPr>
          <p:spPr>
            <a:xfrm>
              <a:off x="31392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72"/>
            <p:cNvSpPr/>
            <p:nvPr/>
          </p:nvSpPr>
          <p:spPr>
            <a:xfrm>
              <a:off x="31572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72"/>
            <p:cNvSpPr/>
            <p:nvPr/>
          </p:nvSpPr>
          <p:spPr>
            <a:xfrm>
              <a:off x="31751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72"/>
            <p:cNvSpPr/>
            <p:nvPr/>
          </p:nvSpPr>
          <p:spPr>
            <a:xfrm>
              <a:off x="31931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72"/>
            <p:cNvSpPr/>
            <p:nvPr/>
          </p:nvSpPr>
          <p:spPr>
            <a:xfrm>
              <a:off x="32109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2"/>
            <p:cNvSpPr/>
            <p:nvPr/>
          </p:nvSpPr>
          <p:spPr>
            <a:xfrm>
              <a:off x="32288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2"/>
            <p:cNvSpPr/>
            <p:nvPr/>
          </p:nvSpPr>
          <p:spPr>
            <a:xfrm>
              <a:off x="32468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2"/>
            <p:cNvSpPr/>
            <p:nvPr/>
          </p:nvSpPr>
          <p:spPr>
            <a:xfrm>
              <a:off x="326472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2"/>
            <p:cNvSpPr/>
            <p:nvPr/>
          </p:nvSpPr>
          <p:spPr>
            <a:xfrm>
              <a:off x="32827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2"/>
            <p:cNvSpPr/>
            <p:nvPr/>
          </p:nvSpPr>
          <p:spPr>
            <a:xfrm>
              <a:off x="33006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2"/>
            <p:cNvSpPr/>
            <p:nvPr/>
          </p:nvSpPr>
          <p:spPr>
            <a:xfrm>
              <a:off x="33184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2"/>
            <p:cNvSpPr/>
            <p:nvPr/>
          </p:nvSpPr>
          <p:spPr>
            <a:xfrm>
              <a:off x="33364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72"/>
            <p:cNvSpPr/>
            <p:nvPr/>
          </p:nvSpPr>
          <p:spPr>
            <a:xfrm>
              <a:off x="33543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72"/>
            <p:cNvSpPr/>
            <p:nvPr/>
          </p:nvSpPr>
          <p:spPr>
            <a:xfrm>
              <a:off x="33723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72"/>
            <p:cNvSpPr/>
            <p:nvPr/>
          </p:nvSpPr>
          <p:spPr>
            <a:xfrm>
              <a:off x="339022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72"/>
            <p:cNvSpPr/>
            <p:nvPr/>
          </p:nvSpPr>
          <p:spPr>
            <a:xfrm>
              <a:off x="34080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72"/>
            <p:cNvSpPr/>
            <p:nvPr/>
          </p:nvSpPr>
          <p:spPr>
            <a:xfrm>
              <a:off x="34261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72"/>
            <p:cNvSpPr/>
            <p:nvPr/>
          </p:nvSpPr>
          <p:spPr>
            <a:xfrm>
              <a:off x="34439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72"/>
            <p:cNvSpPr/>
            <p:nvPr/>
          </p:nvSpPr>
          <p:spPr>
            <a:xfrm>
              <a:off x="34619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2"/>
            <p:cNvSpPr/>
            <p:nvPr/>
          </p:nvSpPr>
          <p:spPr>
            <a:xfrm>
              <a:off x="34798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2"/>
            <p:cNvSpPr/>
            <p:nvPr/>
          </p:nvSpPr>
          <p:spPr>
            <a:xfrm>
              <a:off x="34976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2"/>
            <p:cNvSpPr/>
            <p:nvPr/>
          </p:nvSpPr>
          <p:spPr>
            <a:xfrm>
              <a:off x="35335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2"/>
            <p:cNvSpPr/>
            <p:nvPr/>
          </p:nvSpPr>
          <p:spPr>
            <a:xfrm>
              <a:off x="26554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2"/>
            <p:cNvSpPr/>
            <p:nvPr/>
          </p:nvSpPr>
          <p:spPr>
            <a:xfrm>
              <a:off x="26733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2"/>
            <p:cNvSpPr/>
            <p:nvPr/>
          </p:nvSpPr>
          <p:spPr>
            <a:xfrm>
              <a:off x="26911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2"/>
            <p:cNvSpPr/>
            <p:nvPr/>
          </p:nvSpPr>
          <p:spPr>
            <a:xfrm>
              <a:off x="27091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2"/>
            <p:cNvSpPr/>
            <p:nvPr/>
          </p:nvSpPr>
          <p:spPr>
            <a:xfrm>
              <a:off x="27270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2"/>
            <p:cNvSpPr/>
            <p:nvPr/>
          </p:nvSpPr>
          <p:spPr>
            <a:xfrm>
              <a:off x="27450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2"/>
            <p:cNvSpPr/>
            <p:nvPr/>
          </p:nvSpPr>
          <p:spPr>
            <a:xfrm>
              <a:off x="276292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2"/>
            <p:cNvSpPr/>
            <p:nvPr/>
          </p:nvSpPr>
          <p:spPr>
            <a:xfrm>
              <a:off x="27807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2"/>
            <p:cNvSpPr/>
            <p:nvPr/>
          </p:nvSpPr>
          <p:spPr>
            <a:xfrm>
              <a:off x="27988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2"/>
            <p:cNvSpPr/>
            <p:nvPr/>
          </p:nvSpPr>
          <p:spPr>
            <a:xfrm>
              <a:off x="28166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2"/>
            <p:cNvSpPr/>
            <p:nvPr/>
          </p:nvSpPr>
          <p:spPr>
            <a:xfrm>
              <a:off x="30496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2"/>
            <p:cNvSpPr/>
            <p:nvPr/>
          </p:nvSpPr>
          <p:spPr>
            <a:xfrm>
              <a:off x="3067650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2"/>
            <p:cNvSpPr/>
            <p:nvPr/>
          </p:nvSpPr>
          <p:spPr>
            <a:xfrm>
              <a:off x="3085500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2"/>
            <p:cNvSpPr/>
            <p:nvPr/>
          </p:nvSpPr>
          <p:spPr>
            <a:xfrm>
              <a:off x="31035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2"/>
            <p:cNvSpPr/>
            <p:nvPr/>
          </p:nvSpPr>
          <p:spPr>
            <a:xfrm>
              <a:off x="31392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2"/>
            <p:cNvSpPr/>
            <p:nvPr/>
          </p:nvSpPr>
          <p:spPr>
            <a:xfrm>
              <a:off x="31572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2"/>
            <p:cNvSpPr/>
            <p:nvPr/>
          </p:nvSpPr>
          <p:spPr>
            <a:xfrm>
              <a:off x="31751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2"/>
            <p:cNvSpPr/>
            <p:nvPr/>
          </p:nvSpPr>
          <p:spPr>
            <a:xfrm>
              <a:off x="31931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2"/>
            <p:cNvSpPr/>
            <p:nvPr/>
          </p:nvSpPr>
          <p:spPr>
            <a:xfrm>
              <a:off x="32109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2"/>
            <p:cNvSpPr/>
            <p:nvPr/>
          </p:nvSpPr>
          <p:spPr>
            <a:xfrm>
              <a:off x="32288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2"/>
            <p:cNvSpPr/>
            <p:nvPr/>
          </p:nvSpPr>
          <p:spPr>
            <a:xfrm>
              <a:off x="32468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2"/>
            <p:cNvSpPr/>
            <p:nvPr/>
          </p:nvSpPr>
          <p:spPr>
            <a:xfrm>
              <a:off x="326472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2"/>
            <p:cNvSpPr/>
            <p:nvPr/>
          </p:nvSpPr>
          <p:spPr>
            <a:xfrm>
              <a:off x="32827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2"/>
            <p:cNvSpPr/>
            <p:nvPr/>
          </p:nvSpPr>
          <p:spPr>
            <a:xfrm>
              <a:off x="33006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2"/>
            <p:cNvSpPr/>
            <p:nvPr/>
          </p:nvSpPr>
          <p:spPr>
            <a:xfrm>
              <a:off x="33184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2"/>
            <p:cNvSpPr/>
            <p:nvPr/>
          </p:nvSpPr>
          <p:spPr>
            <a:xfrm>
              <a:off x="33364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2"/>
            <p:cNvSpPr/>
            <p:nvPr/>
          </p:nvSpPr>
          <p:spPr>
            <a:xfrm>
              <a:off x="33543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2"/>
            <p:cNvSpPr/>
            <p:nvPr/>
          </p:nvSpPr>
          <p:spPr>
            <a:xfrm>
              <a:off x="33723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2"/>
            <p:cNvSpPr/>
            <p:nvPr/>
          </p:nvSpPr>
          <p:spPr>
            <a:xfrm>
              <a:off x="339022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2"/>
            <p:cNvSpPr/>
            <p:nvPr/>
          </p:nvSpPr>
          <p:spPr>
            <a:xfrm>
              <a:off x="34080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2"/>
            <p:cNvSpPr/>
            <p:nvPr/>
          </p:nvSpPr>
          <p:spPr>
            <a:xfrm>
              <a:off x="34261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2"/>
            <p:cNvSpPr/>
            <p:nvPr/>
          </p:nvSpPr>
          <p:spPr>
            <a:xfrm>
              <a:off x="34439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2"/>
            <p:cNvSpPr/>
            <p:nvPr/>
          </p:nvSpPr>
          <p:spPr>
            <a:xfrm>
              <a:off x="34619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2"/>
            <p:cNvSpPr/>
            <p:nvPr/>
          </p:nvSpPr>
          <p:spPr>
            <a:xfrm>
              <a:off x="34798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2"/>
            <p:cNvSpPr/>
            <p:nvPr/>
          </p:nvSpPr>
          <p:spPr>
            <a:xfrm>
              <a:off x="34976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2"/>
            <p:cNvSpPr/>
            <p:nvPr/>
          </p:nvSpPr>
          <p:spPr>
            <a:xfrm>
              <a:off x="35335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2"/>
            <p:cNvSpPr/>
            <p:nvPr/>
          </p:nvSpPr>
          <p:spPr>
            <a:xfrm>
              <a:off x="26554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2"/>
            <p:cNvSpPr/>
            <p:nvPr/>
          </p:nvSpPr>
          <p:spPr>
            <a:xfrm>
              <a:off x="26733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2"/>
            <p:cNvSpPr/>
            <p:nvPr/>
          </p:nvSpPr>
          <p:spPr>
            <a:xfrm>
              <a:off x="26911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2"/>
            <p:cNvSpPr/>
            <p:nvPr/>
          </p:nvSpPr>
          <p:spPr>
            <a:xfrm>
              <a:off x="27091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2"/>
            <p:cNvSpPr/>
            <p:nvPr/>
          </p:nvSpPr>
          <p:spPr>
            <a:xfrm>
              <a:off x="27270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2"/>
            <p:cNvSpPr/>
            <p:nvPr/>
          </p:nvSpPr>
          <p:spPr>
            <a:xfrm>
              <a:off x="27450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2"/>
            <p:cNvSpPr/>
            <p:nvPr/>
          </p:nvSpPr>
          <p:spPr>
            <a:xfrm>
              <a:off x="276292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2"/>
            <p:cNvSpPr/>
            <p:nvPr/>
          </p:nvSpPr>
          <p:spPr>
            <a:xfrm>
              <a:off x="27807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2"/>
            <p:cNvSpPr/>
            <p:nvPr/>
          </p:nvSpPr>
          <p:spPr>
            <a:xfrm>
              <a:off x="27988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2"/>
            <p:cNvSpPr/>
            <p:nvPr/>
          </p:nvSpPr>
          <p:spPr>
            <a:xfrm>
              <a:off x="28166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2"/>
            <p:cNvSpPr/>
            <p:nvPr/>
          </p:nvSpPr>
          <p:spPr>
            <a:xfrm>
              <a:off x="30317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2"/>
            <p:cNvSpPr/>
            <p:nvPr/>
          </p:nvSpPr>
          <p:spPr>
            <a:xfrm>
              <a:off x="30317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2"/>
            <p:cNvSpPr/>
            <p:nvPr/>
          </p:nvSpPr>
          <p:spPr>
            <a:xfrm>
              <a:off x="30496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2"/>
            <p:cNvSpPr/>
            <p:nvPr/>
          </p:nvSpPr>
          <p:spPr>
            <a:xfrm>
              <a:off x="3067650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2"/>
            <p:cNvSpPr/>
            <p:nvPr/>
          </p:nvSpPr>
          <p:spPr>
            <a:xfrm>
              <a:off x="31035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2"/>
            <p:cNvSpPr/>
            <p:nvPr/>
          </p:nvSpPr>
          <p:spPr>
            <a:xfrm>
              <a:off x="31213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2"/>
            <p:cNvSpPr/>
            <p:nvPr/>
          </p:nvSpPr>
          <p:spPr>
            <a:xfrm>
              <a:off x="3121375" y="4423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72"/>
            <p:cNvSpPr/>
            <p:nvPr/>
          </p:nvSpPr>
          <p:spPr>
            <a:xfrm>
              <a:off x="31392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72"/>
            <p:cNvSpPr/>
            <p:nvPr/>
          </p:nvSpPr>
          <p:spPr>
            <a:xfrm>
              <a:off x="3139225" y="4423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2"/>
            <p:cNvSpPr/>
            <p:nvPr/>
          </p:nvSpPr>
          <p:spPr>
            <a:xfrm>
              <a:off x="31572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2"/>
            <p:cNvSpPr/>
            <p:nvPr/>
          </p:nvSpPr>
          <p:spPr>
            <a:xfrm>
              <a:off x="3157250" y="44240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2"/>
            <p:cNvSpPr/>
            <p:nvPr/>
          </p:nvSpPr>
          <p:spPr>
            <a:xfrm>
              <a:off x="3175100" y="44240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2"/>
            <p:cNvSpPr/>
            <p:nvPr/>
          </p:nvSpPr>
          <p:spPr>
            <a:xfrm>
              <a:off x="3175100" y="44483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2"/>
            <p:cNvSpPr/>
            <p:nvPr/>
          </p:nvSpPr>
          <p:spPr>
            <a:xfrm>
              <a:off x="31751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2"/>
            <p:cNvSpPr/>
            <p:nvPr/>
          </p:nvSpPr>
          <p:spPr>
            <a:xfrm>
              <a:off x="31931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2"/>
            <p:cNvSpPr/>
            <p:nvPr/>
          </p:nvSpPr>
          <p:spPr>
            <a:xfrm>
              <a:off x="32109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2"/>
            <p:cNvSpPr/>
            <p:nvPr/>
          </p:nvSpPr>
          <p:spPr>
            <a:xfrm>
              <a:off x="32288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2"/>
            <p:cNvSpPr/>
            <p:nvPr/>
          </p:nvSpPr>
          <p:spPr>
            <a:xfrm>
              <a:off x="32468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2"/>
            <p:cNvSpPr/>
            <p:nvPr/>
          </p:nvSpPr>
          <p:spPr>
            <a:xfrm>
              <a:off x="326472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2"/>
            <p:cNvSpPr/>
            <p:nvPr/>
          </p:nvSpPr>
          <p:spPr>
            <a:xfrm>
              <a:off x="32827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2"/>
            <p:cNvSpPr/>
            <p:nvPr/>
          </p:nvSpPr>
          <p:spPr>
            <a:xfrm>
              <a:off x="33006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2"/>
            <p:cNvSpPr/>
            <p:nvPr/>
          </p:nvSpPr>
          <p:spPr>
            <a:xfrm>
              <a:off x="33184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2"/>
            <p:cNvSpPr/>
            <p:nvPr/>
          </p:nvSpPr>
          <p:spPr>
            <a:xfrm>
              <a:off x="33364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2"/>
            <p:cNvSpPr/>
            <p:nvPr/>
          </p:nvSpPr>
          <p:spPr>
            <a:xfrm>
              <a:off x="33543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2"/>
            <p:cNvSpPr/>
            <p:nvPr/>
          </p:nvSpPr>
          <p:spPr>
            <a:xfrm>
              <a:off x="33723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2"/>
            <p:cNvSpPr/>
            <p:nvPr/>
          </p:nvSpPr>
          <p:spPr>
            <a:xfrm>
              <a:off x="339022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2"/>
            <p:cNvSpPr/>
            <p:nvPr/>
          </p:nvSpPr>
          <p:spPr>
            <a:xfrm>
              <a:off x="34080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2"/>
            <p:cNvSpPr/>
            <p:nvPr/>
          </p:nvSpPr>
          <p:spPr>
            <a:xfrm>
              <a:off x="34261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2"/>
            <p:cNvSpPr/>
            <p:nvPr/>
          </p:nvSpPr>
          <p:spPr>
            <a:xfrm>
              <a:off x="34439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2"/>
            <p:cNvSpPr/>
            <p:nvPr/>
          </p:nvSpPr>
          <p:spPr>
            <a:xfrm>
              <a:off x="34619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2"/>
            <p:cNvSpPr/>
            <p:nvPr/>
          </p:nvSpPr>
          <p:spPr>
            <a:xfrm>
              <a:off x="34798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2"/>
            <p:cNvSpPr/>
            <p:nvPr/>
          </p:nvSpPr>
          <p:spPr>
            <a:xfrm>
              <a:off x="35335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2"/>
            <p:cNvSpPr/>
            <p:nvPr/>
          </p:nvSpPr>
          <p:spPr>
            <a:xfrm>
              <a:off x="26554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2"/>
            <p:cNvSpPr/>
            <p:nvPr/>
          </p:nvSpPr>
          <p:spPr>
            <a:xfrm>
              <a:off x="26733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2"/>
            <p:cNvSpPr/>
            <p:nvPr/>
          </p:nvSpPr>
          <p:spPr>
            <a:xfrm>
              <a:off x="26911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2"/>
            <p:cNvSpPr/>
            <p:nvPr/>
          </p:nvSpPr>
          <p:spPr>
            <a:xfrm>
              <a:off x="270917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2"/>
            <p:cNvSpPr/>
            <p:nvPr/>
          </p:nvSpPr>
          <p:spPr>
            <a:xfrm>
              <a:off x="272702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2"/>
            <p:cNvSpPr/>
            <p:nvPr/>
          </p:nvSpPr>
          <p:spPr>
            <a:xfrm>
              <a:off x="27450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2"/>
            <p:cNvSpPr/>
            <p:nvPr/>
          </p:nvSpPr>
          <p:spPr>
            <a:xfrm>
              <a:off x="276292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2"/>
            <p:cNvSpPr/>
            <p:nvPr/>
          </p:nvSpPr>
          <p:spPr>
            <a:xfrm>
              <a:off x="27807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2"/>
            <p:cNvSpPr/>
            <p:nvPr/>
          </p:nvSpPr>
          <p:spPr>
            <a:xfrm>
              <a:off x="27988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2"/>
            <p:cNvSpPr/>
            <p:nvPr/>
          </p:nvSpPr>
          <p:spPr>
            <a:xfrm>
              <a:off x="3067650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2"/>
            <p:cNvSpPr/>
            <p:nvPr/>
          </p:nvSpPr>
          <p:spPr>
            <a:xfrm>
              <a:off x="3085500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2"/>
            <p:cNvSpPr/>
            <p:nvPr/>
          </p:nvSpPr>
          <p:spPr>
            <a:xfrm>
              <a:off x="319312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2"/>
            <p:cNvSpPr/>
            <p:nvPr/>
          </p:nvSpPr>
          <p:spPr>
            <a:xfrm>
              <a:off x="321097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2"/>
            <p:cNvSpPr/>
            <p:nvPr/>
          </p:nvSpPr>
          <p:spPr>
            <a:xfrm>
              <a:off x="322882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2"/>
            <p:cNvSpPr/>
            <p:nvPr/>
          </p:nvSpPr>
          <p:spPr>
            <a:xfrm>
              <a:off x="32468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2"/>
            <p:cNvSpPr/>
            <p:nvPr/>
          </p:nvSpPr>
          <p:spPr>
            <a:xfrm>
              <a:off x="326472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2"/>
            <p:cNvSpPr/>
            <p:nvPr/>
          </p:nvSpPr>
          <p:spPr>
            <a:xfrm>
              <a:off x="32827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2"/>
            <p:cNvSpPr/>
            <p:nvPr/>
          </p:nvSpPr>
          <p:spPr>
            <a:xfrm>
              <a:off x="33006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2"/>
            <p:cNvSpPr/>
            <p:nvPr/>
          </p:nvSpPr>
          <p:spPr>
            <a:xfrm>
              <a:off x="33184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2"/>
            <p:cNvSpPr/>
            <p:nvPr/>
          </p:nvSpPr>
          <p:spPr>
            <a:xfrm>
              <a:off x="333647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2"/>
            <p:cNvSpPr/>
            <p:nvPr/>
          </p:nvSpPr>
          <p:spPr>
            <a:xfrm>
              <a:off x="335432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2"/>
            <p:cNvSpPr/>
            <p:nvPr/>
          </p:nvSpPr>
          <p:spPr>
            <a:xfrm>
              <a:off x="33723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2"/>
            <p:cNvSpPr/>
            <p:nvPr/>
          </p:nvSpPr>
          <p:spPr>
            <a:xfrm>
              <a:off x="339022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2"/>
            <p:cNvSpPr/>
            <p:nvPr/>
          </p:nvSpPr>
          <p:spPr>
            <a:xfrm>
              <a:off x="34080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2"/>
            <p:cNvSpPr/>
            <p:nvPr/>
          </p:nvSpPr>
          <p:spPr>
            <a:xfrm>
              <a:off x="34261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2"/>
            <p:cNvSpPr/>
            <p:nvPr/>
          </p:nvSpPr>
          <p:spPr>
            <a:xfrm>
              <a:off x="34439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2"/>
            <p:cNvSpPr/>
            <p:nvPr/>
          </p:nvSpPr>
          <p:spPr>
            <a:xfrm>
              <a:off x="346197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2"/>
            <p:cNvSpPr/>
            <p:nvPr/>
          </p:nvSpPr>
          <p:spPr>
            <a:xfrm>
              <a:off x="35157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72"/>
            <p:cNvSpPr/>
            <p:nvPr/>
          </p:nvSpPr>
          <p:spPr>
            <a:xfrm>
              <a:off x="35335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2"/>
            <p:cNvSpPr/>
            <p:nvPr/>
          </p:nvSpPr>
          <p:spPr>
            <a:xfrm>
              <a:off x="26733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2"/>
            <p:cNvSpPr/>
            <p:nvPr/>
          </p:nvSpPr>
          <p:spPr>
            <a:xfrm>
              <a:off x="26911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2"/>
            <p:cNvSpPr/>
            <p:nvPr/>
          </p:nvSpPr>
          <p:spPr>
            <a:xfrm>
              <a:off x="270917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2"/>
            <p:cNvSpPr/>
            <p:nvPr/>
          </p:nvSpPr>
          <p:spPr>
            <a:xfrm>
              <a:off x="27270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2"/>
            <p:cNvSpPr/>
            <p:nvPr/>
          </p:nvSpPr>
          <p:spPr>
            <a:xfrm>
              <a:off x="27450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2"/>
            <p:cNvSpPr/>
            <p:nvPr/>
          </p:nvSpPr>
          <p:spPr>
            <a:xfrm>
              <a:off x="276292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2"/>
            <p:cNvSpPr/>
            <p:nvPr/>
          </p:nvSpPr>
          <p:spPr>
            <a:xfrm>
              <a:off x="27807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2"/>
            <p:cNvSpPr/>
            <p:nvPr/>
          </p:nvSpPr>
          <p:spPr>
            <a:xfrm>
              <a:off x="27988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2"/>
            <p:cNvSpPr/>
            <p:nvPr/>
          </p:nvSpPr>
          <p:spPr>
            <a:xfrm>
              <a:off x="30317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72"/>
            <p:cNvSpPr/>
            <p:nvPr/>
          </p:nvSpPr>
          <p:spPr>
            <a:xfrm>
              <a:off x="30496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72"/>
            <p:cNvSpPr/>
            <p:nvPr/>
          </p:nvSpPr>
          <p:spPr>
            <a:xfrm>
              <a:off x="3067650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2"/>
            <p:cNvSpPr/>
            <p:nvPr/>
          </p:nvSpPr>
          <p:spPr>
            <a:xfrm>
              <a:off x="3085500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2"/>
            <p:cNvSpPr/>
            <p:nvPr/>
          </p:nvSpPr>
          <p:spPr>
            <a:xfrm>
              <a:off x="31035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2"/>
            <p:cNvSpPr/>
            <p:nvPr/>
          </p:nvSpPr>
          <p:spPr>
            <a:xfrm>
              <a:off x="31931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2"/>
            <p:cNvSpPr/>
            <p:nvPr/>
          </p:nvSpPr>
          <p:spPr>
            <a:xfrm>
              <a:off x="321097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2"/>
            <p:cNvSpPr/>
            <p:nvPr/>
          </p:nvSpPr>
          <p:spPr>
            <a:xfrm>
              <a:off x="32288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2"/>
            <p:cNvSpPr/>
            <p:nvPr/>
          </p:nvSpPr>
          <p:spPr>
            <a:xfrm>
              <a:off x="32468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2"/>
            <p:cNvSpPr/>
            <p:nvPr/>
          </p:nvSpPr>
          <p:spPr>
            <a:xfrm>
              <a:off x="326472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2"/>
            <p:cNvSpPr/>
            <p:nvPr/>
          </p:nvSpPr>
          <p:spPr>
            <a:xfrm>
              <a:off x="32827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2"/>
            <p:cNvSpPr/>
            <p:nvPr/>
          </p:nvSpPr>
          <p:spPr>
            <a:xfrm>
              <a:off x="33006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2"/>
            <p:cNvSpPr/>
            <p:nvPr/>
          </p:nvSpPr>
          <p:spPr>
            <a:xfrm>
              <a:off x="33184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2"/>
            <p:cNvSpPr/>
            <p:nvPr/>
          </p:nvSpPr>
          <p:spPr>
            <a:xfrm>
              <a:off x="333647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2"/>
            <p:cNvSpPr/>
            <p:nvPr/>
          </p:nvSpPr>
          <p:spPr>
            <a:xfrm>
              <a:off x="33543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2"/>
            <p:cNvSpPr/>
            <p:nvPr/>
          </p:nvSpPr>
          <p:spPr>
            <a:xfrm>
              <a:off x="33723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2"/>
            <p:cNvSpPr/>
            <p:nvPr/>
          </p:nvSpPr>
          <p:spPr>
            <a:xfrm>
              <a:off x="339022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2"/>
            <p:cNvSpPr/>
            <p:nvPr/>
          </p:nvSpPr>
          <p:spPr>
            <a:xfrm>
              <a:off x="34080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2"/>
            <p:cNvSpPr/>
            <p:nvPr/>
          </p:nvSpPr>
          <p:spPr>
            <a:xfrm>
              <a:off x="34261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2"/>
            <p:cNvSpPr/>
            <p:nvPr/>
          </p:nvSpPr>
          <p:spPr>
            <a:xfrm>
              <a:off x="34439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2"/>
            <p:cNvSpPr/>
            <p:nvPr/>
          </p:nvSpPr>
          <p:spPr>
            <a:xfrm>
              <a:off x="346197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2"/>
            <p:cNvSpPr/>
            <p:nvPr/>
          </p:nvSpPr>
          <p:spPr>
            <a:xfrm>
              <a:off x="26733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2"/>
            <p:cNvSpPr/>
            <p:nvPr/>
          </p:nvSpPr>
          <p:spPr>
            <a:xfrm>
              <a:off x="26911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2"/>
            <p:cNvSpPr/>
            <p:nvPr/>
          </p:nvSpPr>
          <p:spPr>
            <a:xfrm>
              <a:off x="27091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2"/>
            <p:cNvSpPr/>
            <p:nvPr/>
          </p:nvSpPr>
          <p:spPr>
            <a:xfrm>
              <a:off x="27270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2"/>
            <p:cNvSpPr/>
            <p:nvPr/>
          </p:nvSpPr>
          <p:spPr>
            <a:xfrm>
              <a:off x="276292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2"/>
            <p:cNvSpPr/>
            <p:nvPr/>
          </p:nvSpPr>
          <p:spPr>
            <a:xfrm>
              <a:off x="278077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2"/>
            <p:cNvSpPr/>
            <p:nvPr/>
          </p:nvSpPr>
          <p:spPr>
            <a:xfrm>
              <a:off x="27988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2"/>
            <p:cNvSpPr/>
            <p:nvPr/>
          </p:nvSpPr>
          <p:spPr>
            <a:xfrm>
              <a:off x="30317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2"/>
            <p:cNvSpPr/>
            <p:nvPr/>
          </p:nvSpPr>
          <p:spPr>
            <a:xfrm>
              <a:off x="30496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2"/>
            <p:cNvSpPr/>
            <p:nvPr/>
          </p:nvSpPr>
          <p:spPr>
            <a:xfrm>
              <a:off x="3067650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2"/>
            <p:cNvSpPr/>
            <p:nvPr/>
          </p:nvSpPr>
          <p:spPr>
            <a:xfrm>
              <a:off x="3085500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2"/>
            <p:cNvSpPr/>
            <p:nvPr/>
          </p:nvSpPr>
          <p:spPr>
            <a:xfrm>
              <a:off x="31035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2"/>
            <p:cNvSpPr/>
            <p:nvPr/>
          </p:nvSpPr>
          <p:spPr>
            <a:xfrm>
              <a:off x="31213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2"/>
            <p:cNvSpPr/>
            <p:nvPr/>
          </p:nvSpPr>
          <p:spPr>
            <a:xfrm>
              <a:off x="31392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2"/>
            <p:cNvSpPr/>
            <p:nvPr/>
          </p:nvSpPr>
          <p:spPr>
            <a:xfrm>
              <a:off x="3139225" y="4444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2"/>
            <p:cNvSpPr/>
            <p:nvPr/>
          </p:nvSpPr>
          <p:spPr>
            <a:xfrm>
              <a:off x="31572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2"/>
            <p:cNvSpPr/>
            <p:nvPr/>
          </p:nvSpPr>
          <p:spPr>
            <a:xfrm>
              <a:off x="31751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2"/>
            <p:cNvSpPr/>
            <p:nvPr/>
          </p:nvSpPr>
          <p:spPr>
            <a:xfrm>
              <a:off x="31931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2"/>
            <p:cNvSpPr/>
            <p:nvPr/>
          </p:nvSpPr>
          <p:spPr>
            <a:xfrm>
              <a:off x="32109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2"/>
            <p:cNvSpPr/>
            <p:nvPr/>
          </p:nvSpPr>
          <p:spPr>
            <a:xfrm>
              <a:off x="32288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2"/>
            <p:cNvSpPr/>
            <p:nvPr/>
          </p:nvSpPr>
          <p:spPr>
            <a:xfrm>
              <a:off x="326472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2"/>
            <p:cNvSpPr/>
            <p:nvPr/>
          </p:nvSpPr>
          <p:spPr>
            <a:xfrm>
              <a:off x="32827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2"/>
            <p:cNvSpPr/>
            <p:nvPr/>
          </p:nvSpPr>
          <p:spPr>
            <a:xfrm>
              <a:off x="33006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2"/>
            <p:cNvSpPr/>
            <p:nvPr/>
          </p:nvSpPr>
          <p:spPr>
            <a:xfrm>
              <a:off x="33184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2"/>
            <p:cNvSpPr/>
            <p:nvPr/>
          </p:nvSpPr>
          <p:spPr>
            <a:xfrm>
              <a:off x="33364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2"/>
            <p:cNvSpPr/>
            <p:nvPr/>
          </p:nvSpPr>
          <p:spPr>
            <a:xfrm>
              <a:off x="33543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2"/>
            <p:cNvSpPr/>
            <p:nvPr/>
          </p:nvSpPr>
          <p:spPr>
            <a:xfrm>
              <a:off x="337237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2"/>
            <p:cNvSpPr/>
            <p:nvPr/>
          </p:nvSpPr>
          <p:spPr>
            <a:xfrm>
              <a:off x="339022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2"/>
            <p:cNvSpPr/>
            <p:nvPr/>
          </p:nvSpPr>
          <p:spPr>
            <a:xfrm>
              <a:off x="340807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2"/>
            <p:cNvSpPr/>
            <p:nvPr/>
          </p:nvSpPr>
          <p:spPr>
            <a:xfrm>
              <a:off x="34261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2"/>
            <p:cNvSpPr/>
            <p:nvPr/>
          </p:nvSpPr>
          <p:spPr>
            <a:xfrm>
              <a:off x="34439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2"/>
            <p:cNvSpPr/>
            <p:nvPr/>
          </p:nvSpPr>
          <p:spPr>
            <a:xfrm>
              <a:off x="34619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2"/>
            <p:cNvSpPr/>
            <p:nvPr/>
          </p:nvSpPr>
          <p:spPr>
            <a:xfrm>
              <a:off x="26733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2"/>
            <p:cNvSpPr/>
            <p:nvPr/>
          </p:nvSpPr>
          <p:spPr>
            <a:xfrm>
              <a:off x="26911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2"/>
            <p:cNvSpPr/>
            <p:nvPr/>
          </p:nvSpPr>
          <p:spPr>
            <a:xfrm>
              <a:off x="27091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2"/>
            <p:cNvSpPr/>
            <p:nvPr/>
          </p:nvSpPr>
          <p:spPr>
            <a:xfrm>
              <a:off x="27270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2"/>
            <p:cNvSpPr/>
            <p:nvPr/>
          </p:nvSpPr>
          <p:spPr>
            <a:xfrm>
              <a:off x="30139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2"/>
            <p:cNvSpPr/>
            <p:nvPr/>
          </p:nvSpPr>
          <p:spPr>
            <a:xfrm>
              <a:off x="30317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2"/>
            <p:cNvSpPr/>
            <p:nvPr/>
          </p:nvSpPr>
          <p:spPr>
            <a:xfrm>
              <a:off x="30496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2"/>
            <p:cNvSpPr/>
            <p:nvPr/>
          </p:nvSpPr>
          <p:spPr>
            <a:xfrm>
              <a:off x="3067650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2"/>
            <p:cNvSpPr/>
            <p:nvPr/>
          </p:nvSpPr>
          <p:spPr>
            <a:xfrm>
              <a:off x="3085500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2"/>
            <p:cNvSpPr/>
            <p:nvPr/>
          </p:nvSpPr>
          <p:spPr>
            <a:xfrm>
              <a:off x="31035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2"/>
            <p:cNvSpPr/>
            <p:nvPr/>
          </p:nvSpPr>
          <p:spPr>
            <a:xfrm>
              <a:off x="31213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2"/>
            <p:cNvSpPr/>
            <p:nvPr/>
          </p:nvSpPr>
          <p:spPr>
            <a:xfrm>
              <a:off x="31392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2"/>
            <p:cNvSpPr/>
            <p:nvPr/>
          </p:nvSpPr>
          <p:spPr>
            <a:xfrm>
              <a:off x="31572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2"/>
            <p:cNvSpPr/>
            <p:nvPr/>
          </p:nvSpPr>
          <p:spPr>
            <a:xfrm>
              <a:off x="31751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2"/>
            <p:cNvSpPr/>
            <p:nvPr/>
          </p:nvSpPr>
          <p:spPr>
            <a:xfrm>
              <a:off x="32109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2"/>
            <p:cNvSpPr/>
            <p:nvPr/>
          </p:nvSpPr>
          <p:spPr>
            <a:xfrm>
              <a:off x="32288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2"/>
            <p:cNvSpPr/>
            <p:nvPr/>
          </p:nvSpPr>
          <p:spPr>
            <a:xfrm>
              <a:off x="3246875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2"/>
            <p:cNvSpPr/>
            <p:nvPr/>
          </p:nvSpPr>
          <p:spPr>
            <a:xfrm>
              <a:off x="32827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2"/>
            <p:cNvSpPr/>
            <p:nvPr/>
          </p:nvSpPr>
          <p:spPr>
            <a:xfrm>
              <a:off x="33006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2"/>
            <p:cNvSpPr/>
            <p:nvPr/>
          </p:nvSpPr>
          <p:spPr>
            <a:xfrm>
              <a:off x="33184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2"/>
            <p:cNvSpPr/>
            <p:nvPr/>
          </p:nvSpPr>
          <p:spPr>
            <a:xfrm>
              <a:off x="33364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2"/>
            <p:cNvSpPr/>
            <p:nvPr/>
          </p:nvSpPr>
          <p:spPr>
            <a:xfrm>
              <a:off x="33543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2"/>
            <p:cNvSpPr/>
            <p:nvPr/>
          </p:nvSpPr>
          <p:spPr>
            <a:xfrm>
              <a:off x="3372375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2"/>
            <p:cNvSpPr/>
            <p:nvPr/>
          </p:nvSpPr>
          <p:spPr>
            <a:xfrm>
              <a:off x="3390225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2"/>
            <p:cNvSpPr/>
            <p:nvPr/>
          </p:nvSpPr>
          <p:spPr>
            <a:xfrm>
              <a:off x="3408075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2"/>
            <p:cNvSpPr/>
            <p:nvPr/>
          </p:nvSpPr>
          <p:spPr>
            <a:xfrm>
              <a:off x="34261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2"/>
            <p:cNvSpPr/>
            <p:nvPr/>
          </p:nvSpPr>
          <p:spPr>
            <a:xfrm>
              <a:off x="34439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2"/>
            <p:cNvSpPr/>
            <p:nvPr/>
          </p:nvSpPr>
          <p:spPr>
            <a:xfrm>
              <a:off x="34619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2"/>
            <p:cNvSpPr/>
            <p:nvPr/>
          </p:nvSpPr>
          <p:spPr>
            <a:xfrm>
              <a:off x="27091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2"/>
            <p:cNvSpPr/>
            <p:nvPr/>
          </p:nvSpPr>
          <p:spPr>
            <a:xfrm>
              <a:off x="27270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2"/>
            <p:cNvSpPr/>
            <p:nvPr/>
          </p:nvSpPr>
          <p:spPr>
            <a:xfrm>
              <a:off x="274507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2"/>
            <p:cNvSpPr/>
            <p:nvPr/>
          </p:nvSpPr>
          <p:spPr>
            <a:xfrm>
              <a:off x="278077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2"/>
            <p:cNvSpPr/>
            <p:nvPr/>
          </p:nvSpPr>
          <p:spPr>
            <a:xfrm>
              <a:off x="28166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2"/>
            <p:cNvSpPr/>
            <p:nvPr/>
          </p:nvSpPr>
          <p:spPr>
            <a:xfrm>
              <a:off x="28346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2"/>
            <p:cNvSpPr/>
            <p:nvPr/>
          </p:nvSpPr>
          <p:spPr>
            <a:xfrm>
              <a:off x="301390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2"/>
            <p:cNvSpPr/>
            <p:nvPr/>
          </p:nvSpPr>
          <p:spPr>
            <a:xfrm>
              <a:off x="30317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2"/>
            <p:cNvSpPr/>
            <p:nvPr/>
          </p:nvSpPr>
          <p:spPr>
            <a:xfrm>
              <a:off x="304960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2"/>
            <p:cNvSpPr/>
            <p:nvPr/>
          </p:nvSpPr>
          <p:spPr>
            <a:xfrm>
              <a:off x="3067650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2"/>
            <p:cNvSpPr/>
            <p:nvPr/>
          </p:nvSpPr>
          <p:spPr>
            <a:xfrm>
              <a:off x="3085500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2"/>
            <p:cNvSpPr/>
            <p:nvPr/>
          </p:nvSpPr>
          <p:spPr>
            <a:xfrm>
              <a:off x="31035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2"/>
            <p:cNvSpPr/>
            <p:nvPr/>
          </p:nvSpPr>
          <p:spPr>
            <a:xfrm>
              <a:off x="31213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2"/>
            <p:cNvSpPr/>
            <p:nvPr/>
          </p:nvSpPr>
          <p:spPr>
            <a:xfrm>
              <a:off x="31392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2"/>
            <p:cNvSpPr/>
            <p:nvPr/>
          </p:nvSpPr>
          <p:spPr>
            <a:xfrm>
              <a:off x="31572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2"/>
            <p:cNvSpPr/>
            <p:nvPr/>
          </p:nvSpPr>
          <p:spPr>
            <a:xfrm>
              <a:off x="317510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2"/>
            <p:cNvSpPr/>
            <p:nvPr/>
          </p:nvSpPr>
          <p:spPr>
            <a:xfrm>
              <a:off x="32109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2"/>
            <p:cNvSpPr/>
            <p:nvPr/>
          </p:nvSpPr>
          <p:spPr>
            <a:xfrm>
              <a:off x="32288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2"/>
            <p:cNvSpPr/>
            <p:nvPr/>
          </p:nvSpPr>
          <p:spPr>
            <a:xfrm>
              <a:off x="324687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2"/>
            <p:cNvSpPr/>
            <p:nvPr/>
          </p:nvSpPr>
          <p:spPr>
            <a:xfrm>
              <a:off x="326472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2"/>
            <p:cNvSpPr/>
            <p:nvPr/>
          </p:nvSpPr>
          <p:spPr>
            <a:xfrm>
              <a:off x="33184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2"/>
            <p:cNvSpPr/>
            <p:nvPr/>
          </p:nvSpPr>
          <p:spPr>
            <a:xfrm>
              <a:off x="33364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72"/>
            <p:cNvSpPr/>
            <p:nvPr/>
          </p:nvSpPr>
          <p:spPr>
            <a:xfrm>
              <a:off x="33543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72"/>
            <p:cNvSpPr/>
            <p:nvPr/>
          </p:nvSpPr>
          <p:spPr>
            <a:xfrm>
              <a:off x="339022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2"/>
            <p:cNvSpPr/>
            <p:nvPr/>
          </p:nvSpPr>
          <p:spPr>
            <a:xfrm>
              <a:off x="340807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2"/>
            <p:cNvSpPr/>
            <p:nvPr/>
          </p:nvSpPr>
          <p:spPr>
            <a:xfrm>
              <a:off x="342610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2"/>
            <p:cNvSpPr/>
            <p:nvPr/>
          </p:nvSpPr>
          <p:spPr>
            <a:xfrm>
              <a:off x="34439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2"/>
            <p:cNvSpPr/>
            <p:nvPr/>
          </p:nvSpPr>
          <p:spPr>
            <a:xfrm>
              <a:off x="34798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2"/>
            <p:cNvSpPr/>
            <p:nvPr/>
          </p:nvSpPr>
          <p:spPr>
            <a:xfrm>
              <a:off x="34976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2"/>
            <p:cNvSpPr/>
            <p:nvPr/>
          </p:nvSpPr>
          <p:spPr>
            <a:xfrm>
              <a:off x="270917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2"/>
            <p:cNvSpPr/>
            <p:nvPr/>
          </p:nvSpPr>
          <p:spPr>
            <a:xfrm>
              <a:off x="27270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2"/>
            <p:cNvSpPr/>
            <p:nvPr/>
          </p:nvSpPr>
          <p:spPr>
            <a:xfrm>
              <a:off x="274507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2"/>
            <p:cNvSpPr/>
            <p:nvPr/>
          </p:nvSpPr>
          <p:spPr>
            <a:xfrm>
              <a:off x="276292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2"/>
            <p:cNvSpPr/>
            <p:nvPr/>
          </p:nvSpPr>
          <p:spPr>
            <a:xfrm>
              <a:off x="301390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2"/>
            <p:cNvSpPr/>
            <p:nvPr/>
          </p:nvSpPr>
          <p:spPr>
            <a:xfrm>
              <a:off x="2981100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2"/>
            <p:cNvSpPr/>
            <p:nvPr/>
          </p:nvSpPr>
          <p:spPr>
            <a:xfrm>
              <a:off x="303175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2"/>
            <p:cNvSpPr/>
            <p:nvPr/>
          </p:nvSpPr>
          <p:spPr>
            <a:xfrm>
              <a:off x="304960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2"/>
            <p:cNvSpPr/>
            <p:nvPr/>
          </p:nvSpPr>
          <p:spPr>
            <a:xfrm>
              <a:off x="3067650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2"/>
            <p:cNvSpPr/>
            <p:nvPr/>
          </p:nvSpPr>
          <p:spPr>
            <a:xfrm>
              <a:off x="3085500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2"/>
            <p:cNvSpPr/>
            <p:nvPr/>
          </p:nvSpPr>
          <p:spPr>
            <a:xfrm>
              <a:off x="31035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2"/>
            <p:cNvSpPr/>
            <p:nvPr/>
          </p:nvSpPr>
          <p:spPr>
            <a:xfrm>
              <a:off x="312137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2"/>
            <p:cNvSpPr/>
            <p:nvPr/>
          </p:nvSpPr>
          <p:spPr>
            <a:xfrm>
              <a:off x="31392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2"/>
            <p:cNvSpPr/>
            <p:nvPr/>
          </p:nvSpPr>
          <p:spPr>
            <a:xfrm>
              <a:off x="315725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2"/>
            <p:cNvSpPr/>
            <p:nvPr/>
          </p:nvSpPr>
          <p:spPr>
            <a:xfrm>
              <a:off x="317510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2"/>
            <p:cNvSpPr/>
            <p:nvPr/>
          </p:nvSpPr>
          <p:spPr>
            <a:xfrm>
              <a:off x="31931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2"/>
            <p:cNvSpPr/>
            <p:nvPr/>
          </p:nvSpPr>
          <p:spPr>
            <a:xfrm>
              <a:off x="32288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2"/>
            <p:cNvSpPr/>
            <p:nvPr/>
          </p:nvSpPr>
          <p:spPr>
            <a:xfrm>
              <a:off x="324687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2"/>
            <p:cNvSpPr/>
            <p:nvPr/>
          </p:nvSpPr>
          <p:spPr>
            <a:xfrm>
              <a:off x="331845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2"/>
            <p:cNvSpPr/>
            <p:nvPr/>
          </p:nvSpPr>
          <p:spPr>
            <a:xfrm>
              <a:off x="333647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2"/>
            <p:cNvSpPr/>
            <p:nvPr/>
          </p:nvSpPr>
          <p:spPr>
            <a:xfrm>
              <a:off x="339022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2"/>
            <p:cNvSpPr/>
            <p:nvPr/>
          </p:nvSpPr>
          <p:spPr>
            <a:xfrm>
              <a:off x="340807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2"/>
            <p:cNvSpPr/>
            <p:nvPr/>
          </p:nvSpPr>
          <p:spPr>
            <a:xfrm>
              <a:off x="342610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2"/>
            <p:cNvSpPr/>
            <p:nvPr/>
          </p:nvSpPr>
          <p:spPr>
            <a:xfrm>
              <a:off x="349767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2"/>
            <p:cNvSpPr/>
            <p:nvPr/>
          </p:nvSpPr>
          <p:spPr>
            <a:xfrm>
              <a:off x="2762925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2"/>
            <p:cNvSpPr/>
            <p:nvPr/>
          </p:nvSpPr>
          <p:spPr>
            <a:xfrm>
              <a:off x="27988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2"/>
            <p:cNvSpPr/>
            <p:nvPr/>
          </p:nvSpPr>
          <p:spPr>
            <a:xfrm>
              <a:off x="281665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2"/>
            <p:cNvSpPr/>
            <p:nvPr/>
          </p:nvSpPr>
          <p:spPr>
            <a:xfrm>
              <a:off x="283467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2"/>
            <p:cNvSpPr/>
            <p:nvPr/>
          </p:nvSpPr>
          <p:spPr>
            <a:xfrm>
              <a:off x="30139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2"/>
            <p:cNvSpPr/>
            <p:nvPr/>
          </p:nvSpPr>
          <p:spPr>
            <a:xfrm>
              <a:off x="303175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2"/>
            <p:cNvSpPr/>
            <p:nvPr/>
          </p:nvSpPr>
          <p:spPr>
            <a:xfrm>
              <a:off x="30496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2"/>
            <p:cNvSpPr/>
            <p:nvPr/>
          </p:nvSpPr>
          <p:spPr>
            <a:xfrm>
              <a:off x="3067650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2"/>
            <p:cNvSpPr/>
            <p:nvPr/>
          </p:nvSpPr>
          <p:spPr>
            <a:xfrm>
              <a:off x="3085500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2"/>
            <p:cNvSpPr/>
            <p:nvPr/>
          </p:nvSpPr>
          <p:spPr>
            <a:xfrm>
              <a:off x="310352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2"/>
            <p:cNvSpPr/>
            <p:nvPr/>
          </p:nvSpPr>
          <p:spPr>
            <a:xfrm>
              <a:off x="312137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2"/>
            <p:cNvSpPr/>
            <p:nvPr/>
          </p:nvSpPr>
          <p:spPr>
            <a:xfrm>
              <a:off x="313922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2"/>
            <p:cNvSpPr/>
            <p:nvPr/>
          </p:nvSpPr>
          <p:spPr>
            <a:xfrm>
              <a:off x="315725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2"/>
            <p:cNvSpPr/>
            <p:nvPr/>
          </p:nvSpPr>
          <p:spPr>
            <a:xfrm>
              <a:off x="31751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2"/>
            <p:cNvSpPr/>
            <p:nvPr/>
          </p:nvSpPr>
          <p:spPr>
            <a:xfrm>
              <a:off x="319312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2"/>
            <p:cNvSpPr/>
            <p:nvPr/>
          </p:nvSpPr>
          <p:spPr>
            <a:xfrm>
              <a:off x="331845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2"/>
            <p:cNvSpPr/>
            <p:nvPr/>
          </p:nvSpPr>
          <p:spPr>
            <a:xfrm>
              <a:off x="333647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2"/>
            <p:cNvSpPr/>
            <p:nvPr/>
          </p:nvSpPr>
          <p:spPr>
            <a:xfrm>
              <a:off x="3390225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2"/>
            <p:cNvSpPr/>
            <p:nvPr/>
          </p:nvSpPr>
          <p:spPr>
            <a:xfrm>
              <a:off x="3408075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2"/>
            <p:cNvSpPr/>
            <p:nvPr/>
          </p:nvSpPr>
          <p:spPr>
            <a:xfrm>
              <a:off x="34261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72"/>
            <p:cNvSpPr/>
            <p:nvPr/>
          </p:nvSpPr>
          <p:spPr>
            <a:xfrm>
              <a:off x="349767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72"/>
            <p:cNvSpPr/>
            <p:nvPr/>
          </p:nvSpPr>
          <p:spPr>
            <a:xfrm>
              <a:off x="2780775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72"/>
            <p:cNvSpPr/>
            <p:nvPr/>
          </p:nvSpPr>
          <p:spPr>
            <a:xfrm>
              <a:off x="279880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72"/>
            <p:cNvSpPr/>
            <p:nvPr/>
          </p:nvSpPr>
          <p:spPr>
            <a:xfrm>
              <a:off x="281665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72"/>
            <p:cNvSpPr/>
            <p:nvPr/>
          </p:nvSpPr>
          <p:spPr>
            <a:xfrm>
              <a:off x="283467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72"/>
            <p:cNvSpPr/>
            <p:nvPr/>
          </p:nvSpPr>
          <p:spPr>
            <a:xfrm>
              <a:off x="28525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72"/>
            <p:cNvSpPr/>
            <p:nvPr/>
          </p:nvSpPr>
          <p:spPr>
            <a:xfrm>
              <a:off x="301390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72"/>
            <p:cNvSpPr/>
            <p:nvPr/>
          </p:nvSpPr>
          <p:spPr>
            <a:xfrm>
              <a:off x="303175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72"/>
            <p:cNvSpPr/>
            <p:nvPr/>
          </p:nvSpPr>
          <p:spPr>
            <a:xfrm>
              <a:off x="304960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72"/>
            <p:cNvSpPr/>
            <p:nvPr/>
          </p:nvSpPr>
          <p:spPr>
            <a:xfrm>
              <a:off x="3067650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72"/>
            <p:cNvSpPr/>
            <p:nvPr/>
          </p:nvSpPr>
          <p:spPr>
            <a:xfrm>
              <a:off x="3085500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72"/>
            <p:cNvSpPr/>
            <p:nvPr/>
          </p:nvSpPr>
          <p:spPr>
            <a:xfrm>
              <a:off x="31035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72"/>
            <p:cNvSpPr/>
            <p:nvPr/>
          </p:nvSpPr>
          <p:spPr>
            <a:xfrm>
              <a:off x="312137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72"/>
            <p:cNvSpPr/>
            <p:nvPr/>
          </p:nvSpPr>
          <p:spPr>
            <a:xfrm>
              <a:off x="31392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72"/>
            <p:cNvSpPr/>
            <p:nvPr/>
          </p:nvSpPr>
          <p:spPr>
            <a:xfrm>
              <a:off x="315725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72"/>
            <p:cNvSpPr/>
            <p:nvPr/>
          </p:nvSpPr>
          <p:spPr>
            <a:xfrm>
              <a:off x="317510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72"/>
            <p:cNvSpPr/>
            <p:nvPr/>
          </p:nvSpPr>
          <p:spPr>
            <a:xfrm>
              <a:off x="31931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72"/>
            <p:cNvSpPr/>
            <p:nvPr/>
          </p:nvSpPr>
          <p:spPr>
            <a:xfrm>
              <a:off x="321097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72"/>
            <p:cNvSpPr/>
            <p:nvPr/>
          </p:nvSpPr>
          <p:spPr>
            <a:xfrm>
              <a:off x="32288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72"/>
            <p:cNvSpPr/>
            <p:nvPr/>
          </p:nvSpPr>
          <p:spPr>
            <a:xfrm>
              <a:off x="3390225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72"/>
            <p:cNvSpPr/>
            <p:nvPr/>
          </p:nvSpPr>
          <p:spPr>
            <a:xfrm>
              <a:off x="3408075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72"/>
            <p:cNvSpPr/>
            <p:nvPr/>
          </p:nvSpPr>
          <p:spPr>
            <a:xfrm>
              <a:off x="346197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72"/>
            <p:cNvSpPr/>
            <p:nvPr/>
          </p:nvSpPr>
          <p:spPr>
            <a:xfrm>
              <a:off x="2780775" y="45682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72"/>
            <p:cNvSpPr/>
            <p:nvPr/>
          </p:nvSpPr>
          <p:spPr>
            <a:xfrm>
              <a:off x="279880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72"/>
            <p:cNvSpPr/>
            <p:nvPr/>
          </p:nvSpPr>
          <p:spPr>
            <a:xfrm>
              <a:off x="281665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72"/>
            <p:cNvSpPr/>
            <p:nvPr/>
          </p:nvSpPr>
          <p:spPr>
            <a:xfrm>
              <a:off x="28346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72"/>
            <p:cNvSpPr/>
            <p:nvPr/>
          </p:nvSpPr>
          <p:spPr>
            <a:xfrm>
              <a:off x="285252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72"/>
            <p:cNvSpPr/>
            <p:nvPr/>
          </p:nvSpPr>
          <p:spPr>
            <a:xfrm>
              <a:off x="28703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72"/>
            <p:cNvSpPr/>
            <p:nvPr/>
          </p:nvSpPr>
          <p:spPr>
            <a:xfrm>
              <a:off x="310352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72"/>
            <p:cNvSpPr/>
            <p:nvPr/>
          </p:nvSpPr>
          <p:spPr>
            <a:xfrm>
              <a:off x="31213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72"/>
            <p:cNvSpPr/>
            <p:nvPr/>
          </p:nvSpPr>
          <p:spPr>
            <a:xfrm>
              <a:off x="313922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72"/>
            <p:cNvSpPr/>
            <p:nvPr/>
          </p:nvSpPr>
          <p:spPr>
            <a:xfrm>
              <a:off x="315725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72"/>
            <p:cNvSpPr/>
            <p:nvPr/>
          </p:nvSpPr>
          <p:spPr>
            <a:xfrm>
              <a:off x="317510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72"/>
            <p:cNvSpPr/>
            <p:nvPr/>
          </p:nvSpPr>
          <p:spPr>
            <a:xfrm>
              <a:off x="319312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72"/>
            <p:cNvSpPr/>
            <p:nvPr/>
          </p:nvSpPr>
          <p:spPr>
            <a:xfrm>
              <a:off x="32109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72"/>
            <p:cNvSpPr/>
            <p:nvPr/>
          </p:nvSpPr>
          <p:spPr>
            <a:xfrm>
              <a:off x="3390225" y="45682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72"/>
            <p:cNvSpPr/>
            <p:nvPr/>
          </p:nvSpPr>
          <p:spPr>
            <a:xfrm>
              <a:off x="3408075" y="45682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72"/>
            <p:cNvSpPr/>
            <p:nvPr/>
          </p:nvSpPr>
          <p:spPr>
            <a:xfrm>
              <a:off x="344395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72"/>
            <p:cNvSpPr/>
            <p:nvPr/>
          </p:nvSpPr>
          <p:spPr>
            <a:xfrm>
              <a:off x="34619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72"/>
            <p:cNvSpPr/>
            <p:nvPr/>
          </p:nvSpPr>
          <p:spPr>
            <a:xfrm>
              <a:off x="2780775" y="45863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72"/>
            <p:cNvSpPr/>
            <p:nvPr/>
          </p:nvSpPr>
          <p:spPr>
            <a:xfrm>
              <a:off x="279880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72"/>
            <p:cNvSpPr/>
            <p:nvPr/>
          </p:nvSpPr>
          <p:spPr>
            <a:xfrm>
              <a:off x="281665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72"/>
            <p:cNvSpPr/>
            <p:nvPr/>
          </p:nvSpPr>
          <p:spPr>
            <a:xfrm>
              <a:off x="28346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72"/>
            <p:cNvSpPr/>
            <p:nvPr/>
          </p:nvSpPr>
          <p:spPr>
            <a:xfrm>
              <a:off x="28525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72"/>
            <p:cNvSpPr/>
            <p:nvPr/>
          </p:nvSpPr>
          <p:spPr>
            <a:xfrm>
              <a:off x="28703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72"/>
            <p:cNvSpPr/>
            <p:nvPr/>
          </p:nvSpPr>
          <p:spPr>
            <a:xfrm>
              <a:off x="288840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72"/>
            <p:cNvSpPr/>
            <p:nvPr/>
          </p:nvSpPr>
          <p:spPr>
            <a:xfrm>
              <a:off x="31035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72"/>
            <p:cNvSpPr/>
            <p:nvPr/>
          </p:nvSpPr>
          <p:spPr>
            <a:xfrm>
              <a:off x="31213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72"/>
            <p:cNvSpPr/>
            <p:nvPr/>
          </p:nvSpPr>
          <p:spPr>
            <a:xfrm>
              <a:off x="31392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72"/>
            <p:cNvSpPr/>
            <p:nvPr/>
          </p:nvSpPr>
          <p:spPr>
            <a:xfrm>
              <a:off x="315725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72"/>
            <p:cNvSpPr/>
            <p:nvPr/>
          </p:nvSpPr>
          <p:spPr>
            <a:xfrm>
              <a:off x="317510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72"/>
            <p:cNvSpPr/>
            <p:nvPr/>
          </p:nvSpPr>
          <p:spPr>
            <a:xfrm>
              <a:off x="31931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72"/>
            <p:cNvSpPr/>
            <p:nvPr/>
          </p:nvSpPr>
          <p:spPr>
            <a:xfrm>
              <a:off x="3408075" y="45863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72"/>
            <p:cNvSpPr/>
            <p:nvPr/>
          </p:nvSpPr>
          <p:spPr>
            <a:xfrm>
              <a:off x="344395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72"/>
            <p:cNvSpPr/>
            <p:nvPr/>
          </p:nvSpPr>
          <p:spPr>
            <a:xfrm>
              <a:off x="34619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72"/>
            <p:cNvSpPr/>
            <p:nvPr/>
          </p:nvSpPr>
          <p:spPr>
            <a:xfrm>
              <a:off x="34798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72"/>
            <p:cNvSpPr/>
            <p:nvPr/>
          </p:nvSpPr>
          <p:spPr>
            <a:xfrm>
              <a:off x="34976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72"/>
            <p:cNvSpPr/>
            <p:nvPr/>
          </p:nvSpPr>
          <p:spPr>
            <a:xfrm>
              <a:off x="351570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72"/>
            <p:cNvSpPr/>
            <p:nvPr/>
          </p:nvSpPr>
          <p:spPr>
            <a:xfrm>
              <a:off x="353355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72"/>
            <p:cNvSpPr/>
            <p:nvPr/>
          </p:nvSpPr>
          <p:spPr>
            <a:xfrm>
              <a:off x="3551600" y="45863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72"/>
            <p:cNvSpPr/>
            <p:nvPr/>
          </p:nvSpPr>
          <p:spPr>
            <a:xfrm>
              <a:off x="2780775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72"/>
            <p:cNvSpPr/>
            <p:nvPr/>
          </p:nvSpPr>
          <p:spPr>
            <a:xfrm>
              <a:off x="279880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72"/>
            <p:cNvSpPr/>
            <p:nvPr/>
          </p:nvSpPr>
          <p:spPr>
            <a:xfrm>
              <a:off x="28166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72"/>
            <p:cNvSpPr/>
            <p:nvPr/>
          </p:nvSpPr>
          <p:spPr>
            <a:xfrm>
              <a:off x="283467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72"/>
            <p:cNvSpPr/>
            <p:nvPr/>
          </p:nvSpPr>
          <p:spPr>
            <a:xfrm>
              <a:off x="285252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72"/>
            <p:cNvSpPr/>
            <p:nvPr/>
          </p:nvSpPr>
          <p:spPr>
            <a:xfrm>
              <a:off x="287037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72"/>
            <p:cNvSpPr/>
            <p:nvPr/>
          </p:nvSpPr>
          <p:spPr>
            <a:xfrm>
              <a:off x="288840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72"/>
            <p:cNvSpPr/>
            <p:nvPr/>
          </p:nvSpPr>
          <p:spPr>
            <a:xfrm>
              <a:off x="29062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72"/>
            <p:cNvSpPr/>
            <p:nvPr/>
          </p:nvSpPr>
          <p:spPr>
            <a:xfrm>
              <a:off x="2924300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72"/>
            <p:cNvSpPr/>
            <p:nvPr/>
          </p:nvSpPr>
          <p:spPr>
            <a:xfrm>
              <a:off x="310352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72"/>
            <p:cNvSpPr/>
            <p:nvPr/>
          </p:nvSpPr>
          <p:spPr>
            <a:xfrm>
              <a:off x="312137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72"/>
            <p:cNvSpPr/>
            <p:nvPr/>
          </p:nvSpPr>
          <p:spPr>
            <a:xfrm>
              <a:off x="313922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72"/>
            <p:cNvSpPr/>
            <p:nvPr/>
          </p:nvSpPr>
          <p:spPr>
            <a:xfrm>
              <a:off x="31572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72"/>
            <p:cNvSpPr/>
            <p:nvPr/>
          </p:nvSpPr>
          <p:spPr>
            <a:xfrm>
              <a:off x="317510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72"/>
            <p:cNvSpPr/>
            <p:nvPr/>
          </p:nvSpPr>
          <p:spPr>
            <a:xfrm>
              <a:off x="319312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72"/>
            <p:cNvSpPr/>
            <p:nvPr/>
          </p:nvSpPr>
          <p:spPr>
            <a:xfrm>
              <a:off x="3408075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72"/>
            <p:cNvSpPr/>
            <p:nvPr/>
          </p:nvSpPr>
          <p:spPr>
            <a:xfrm>
              <a:off x="342610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72"/>
            <p:cNvSpPr/>
            <p:nvPr/>
          </p:nvSpPr>
          <p:spPr>
            <a:xfrm>
              <a:off x="34439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72"/>
            <p:cNvSpPr/>
            <p:nvPr/>
          </p:nvSpPr>
          <p:spPr>
            <a:xfrm>
              <a:off x="35335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72"/>
            <p:cNvSpPr/>
            <p:nvPr/>
          </p:nvSpPr>
          <p:spPr>
            <a:xfrm>
              <a:off x="3551600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72"/>
            <p:cNvSpPr/>
            <p:nvPr/>
          </p:nvSpPr>
          <p:spPr>
            <a:xfrm>
              <a:off x="3569450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72"/>
            <p:cNvSpPr/>
            <p:nvPr/>
          </p:nvSpPr>
          <p:spPr>
            <a:xfrm>
              <a:off x="2780775" y="4622200"/>
              <a:ext cx="8300" cy="8500"/>
            </a:xfrm>
            <a:custGeom>
              <a:rect b="b" l="l" r="r" t="t"/>
              <a:pathLst>
                <a:path extrusionOk="0" h="340" w="332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72"/>
            <p:cNvSpPr/>
            <p:nvPr/>
          </p:nvSpPr>
          <p:spPr>
            <a:xfrm>
              <a:off x="279880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72"/>
            <p:cNvSpPr/>
            <p:nvPr/>
          </p:nvSpPr>
          <p:spPr>
            <a:xfrm>
              <a:off x="281665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72"/>
            <p:cNvSpPr/>
            <p:nvPr/>
          </p:nvSpPr>
          <p:spPr>
            <a:xfrm>
              <a:off x="283467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72"/>
            <p:cNvSpPr/>
            <p:nvPr/>
          </p:nvSpPr>
          <p:spPr>
            <a:xfrm>
              <a:off x="285252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72"/>
            <p:cNvSpPr/>
            <p:nvPr/>
          </p:nvSpPr>
          <p:spPr>
            <a:xfrm>
              <a:off x="287037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72"/>
            <p:cNvSpPr/>
            <p:nvPr/>
          </p:nvSpPr>
          <p:spPr>
            <a:xfrm>
              <a:off x="288840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72"/>
            <p:cNvSpPr/>
            <p:nvPr/>
          </p:nvSpPr>
          <p:spPr>
            <a:xfrm>
              <a:off x="290625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72"/>
            <p:cNvSpPr/>
            <p:nvPr/>
          </p:nvSpPr>
          <p:spPr>
            <a:xfrm>
              <a:off x="2924300" y="4622200"/>
              <a:ext cx="8300" cy="8500"/>
            </a:xfrm>
            <a:custGeom>
              <a:rect b="b" l="l" r="r" t="t"/>
              <a:pathLst>
                <a:path extrusionOk="0" h="340" w="332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72"/>
            <p:cNvSpPr/>
            <p:nvPr/>
          </p:nvSpPr>
          <p:spPr>
            <a:xfrm>
              <a:off x="310352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72"/>
            <p:cNvSpPr/>
            <p:nvPr/>
          </p:nvSpPr>
          <p:spPr>
            <a:xfrm>
              <a:off x="312137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72"/>
            <p:cNvSpPr/>
            <p:nvPr/>
          </p:nvSpPr>
          <p:spPr>
            <a:xfrm>
              <a:off x="313922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72"/>
            <p:cNvSpPr/>
            <p:nvPr/>
          </p:nvSpPr>
          <p:spPr>
            <a:xfrm>
              <a:off x="315725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72"/>
            <p:cNvSpPr/>
            <p:nvPr/>
          </p:nvSpPr>
          <p:spPr>
            <a:xfrm>
              <a:off x="317510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72"/>
            <p:cNvSpPr/>
            <p:nvPr/>
          </p:nvSpPr>
          <p:spPr>
            <a:xfrm>
              <a:off x="319312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72"/>
            <p:cNvSpPr/>
            <p:nvPr/>
          </p:nvSpPr>
          <p:spPr>
            <a:xfrm>
              <a:off x="3551600" y="4622200"/>
              <a:ext cx="8300" cy="8500"/>
            </a:xfrm>
            <a:custGeom>
              <a:rect b="b" l="l" r="r" t="t"/>
              <a:pathLst>
                <a:path extrusionOk="0" h="340" w="332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72"/>
            <p:cNvSpPr/>
            <p:nvPr/>
          </p:nvSpPr>
          <p:spPr>
            <a:xfrm>
              <a:off x="279880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72"/>
            <p:cNvSpPr/>
            <p:nvPr/>
          </p:nvSpPr>
          <p:spPr>
            <a:xfrm>
              <a:off x="281665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72"/>
            <p:cNvSpPr/>
            <p:nvPr/>
          </p:nvSpPr>
          <p:spPr>
            <a:xfrm>
              <a:off x="283467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72"/>
            <p:cNvSpPr/>
            <p:nvPr/>
          </p:nvSpPr>
          <p:spPr>
            <a:xfrm>
              <a:off x="28525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287037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72"/>
            <p:cNvSpPr/>
            <p:nvPr/>
          </p:nvSpPr>
          <p:spPr>
            <a:xfrm>
              <a:off x="288840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72"/>
            <p:cNvSpPr/>
            <p:nvPr/>
          </p:nvSpPr>
          <p:spPr>
            <a:xfrm>
              <a:off x="290625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72"/>
            <p:cNvSpPr/>
            <p:nvPr/>
          </p:nvSpPr>
          <p:spPr>
            <a:xfrm>
              <a:off x="2924300" y="46402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72"/>
            <p:cNvSpPr/>
            <p:nvPr/>
          </p:nvSpPr>
          <p:spPr>
            <a:xfrm>
              <a:off x="31035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72"/>
            <p:cNvSpPr/>
            <p:nvPr/>
          </p:nvSpPr>
          <p:spPr>
            <a:xfrm>
              <a:off x="312137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72"/>
            <p:cNvSpPr/>
            <p:nvPr/>
          </p:nvSpPr>
          <p:spPr>
            <a:xfrm>
              <a:off x="31392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72"/>
            <p:cNvSpPr/>
            <p:nvPr/>
          </p:nvSpPr>
          <p:spPr>
            <a:xfrm>
              <a:off x="315725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72"/>
            <p:cNvSpPr/>
            <p:nvPr/>
          </p:nvSpPr>
          <p:spPr>
            <a:xfrm>
              <a:off x="317510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1931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2288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49767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72"/>
            <p:cNvSpPr/>
            <p:nvPr/>
          </p:nvSpPr>
          <p:spPr>
            <a:xfrm>
              <a:off x="351570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72"/>
            <p:cNvSpPr/>
            <p:nvPr/>
          </p:nvSpPr>
          <p:spPr>
            <a:xfrm>
              <a:off x="353355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72"/>
            <p:cNvSpPr/>
            <p:nvPr/>
          </p:nvSpPr>
          <p:spPr>
            <a:xfrm>
              <a:off x="3551600" y="46402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72"/>
            <p:cNvSpPr/>
            <p:nvPr/>
          </p:nvSpPr>
          <p:spPr>
            <a:xfrm>
              <a:off x="281665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72"/>
            <p:cNvSpPr/>
            <p:nvPr/>
          </p:nvSpPr>
          <p:spPr>
            <a:xfrm>
              <a:off x="28346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72"/>
            <p:cNvSpPr/>
            <p:nvPr/>
          </p:nvSpPr>
          <p:spPr>
            <a:xfrm>
              <a:off x="28525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72"/>
            <p:cNvSpPr/>
            <p:nvPr/>
          </p:nvSpPr>
          <p:spPr>
            <a:xfrm>
              <a:off x="28703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72"/>
            <p:cNvSpPr/>
            <p:nvPr/>
          </p:nvSpPr>
          <p:spPr>
            <a:xfrm>
              <a:off x="288840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72"/>
            <p:cNvSpPr/>
            <p:nvPr/>
          </p:nvSpPr>
          <p:spPr>
            <a:xfrm>
              <a:off x="290625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72"/>
            <p:cNvSpPr/>
            <p:nvPr/>
          </p:nvSpPr>
          <p:spPr>
            <a:xfrm>
              <a:off x="31035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72"/>
            <p:cNvSpPr/>
            <p:nvPr/>
          </p:nvSpPr>
          <p:spPr>
            <a:xfrm>
              <a:off x="31213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72"/>
            <p:cNvSpPr/>
            <p:nvPr/>
          </p:nvSpPr>
          <p:spPr>
            <a:xfrm>
              <a:off x="31392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72"/>
            <p:cNvSpPr/>
            <p:nvPr/>
          </p:nvSpPr>
          <p:spPr>
            <a:xfrm>
              <a:off x="315725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72"/>
            <p:cNvSpPr/>
            <p:nvPr/>
          </p:nvSpPr>
          <p:spPr>
            <a:xfrm>
              <a:off x="317510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72"/>
            <p:cNvSpPr/>
            <p:nvPr/>
          </p:nvSpPr>
          <p:spPr>
            <a:xfrm>
              <a:off x="31931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72"/>
            <p:cNvSpPr/>
            <p:nvPr/>
          </p:nvSpPr>
          <p:spPr>
            <a:xfrm>
              <a:off x="32109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2"/>
            <p:cNvSpPr/>
            <p:nvPr/>
          </p:nvSpPr>
          <p:spPr>
            <a:xfrm>
              <a:off x="32288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2"/>
            <p:cNvSpPr/>
            <p:nvPr/>
          </p:nvSpPr>
          <p:spPr>
            <a:xfrm>
              <a:off x="34798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2"/>
            <p:cNvSpPr/>
            <p:nvPr/>
          </p:nvSpPr>
          <p:spPr>
            <a:xfrm>
              <a:off x="34976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2"/>
            <p:cNvSpPr/>
            <p:nvPr/>
          </p:nvSpPr>
          <p:spPr>
            <a:xfrm>
              <a:off x="351570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2"/>
            <p:cNvSpPr/>
            <p:nvPr/>
          </p:nvSpPr>
          <p:spPr>
            <a:xfrm>
              <a:off x="353355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2"/>
            <p:cNvSpPr/>
            <p:nvPr/>
          </p:nvSpPr>
          <p:spPr>
            <a:xfrm>
              <a:off x="3551600" y="46582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2"/>
            <p:cNvSpPr/>
            <p:nvPr/>
          </p:nvSpPr>
          <p:spPr>
            <a:xfrm>
              <a:off x="281665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72"/>
            <p:cNvSpPr/>
            <p:nvPr/>
          </p:nvSpPr>
          <p:spPr>
            <a:xfrm>
              <a:off x="28346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2"/>
            <p:cNvSpPr/>
            <p:nvPr/>
          </p:nvSpPr>
          <p:spPr>
            <a:xfrm>
              <a:off x="285252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72"/>
            <p:cNvSpPr/>
            <p:nvPr/>
          </p:nvSpPr>
          <p:spPr>
            <a:xfrm>
              <a:off x="28703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2"/>
            <p:cNvSpPr/>
            <p:nvPr/>
          </p:nvSpPr>
          <p:spPr>
            <a:xfrm>
              <a:off x="288840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2"/>
            <p:cNvSpPr/>
            <p:nvPr/>
          </p:nvSpPr>
          <p:spPr>
            <a:xfrm>
              <a:off x="290625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2"/>
            <p:cNvSpPr/>
            <p:nvPr/>
          </p:nvSpPr>
          <p:spPr>
            <a:xfrm>
              <a:off x="31213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2"/>
            <p:cNvSpPr/>
            <p:nvPr/>
          </p:nvSpPr>
          <p:spPr>
            <a:xfrm>
              <a:off x="313922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2"/>
            <p:cNvSpPr/>
            <p:nvPr/>
          </p:nvSpPr>
          <p:spPr>
            <a:xfrm>
              <a:off x="315725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2"/>
            <p:cNvSpPr/>
            <p:nvPr/>
          </p:nvSpPr>
          <p:spPr>
            <a:xfrm>
              <a:off x="317510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2"/>
            <p:cNvSpPr/>
            <p:nvPr/>
          </p:nvSpPr>
          <p:spPr>
            <a:xfrm>
              <a:off x="32109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2"/>
            <p:cNvSpPr/>
            <p:nvPr/>
          </p:nvSpPr>
          <p:spPr>
            <a:xfrm>
              <a:off x="322882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72"/>
            <p:cNvSpPr/>
            <p:nvPr/>
          </p:nvSpPr>
          <p:spPr>
            <a:xfrm>
              <a:off x="34619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72"/>
            <p:cNvSpPr/>
            <p:nvPr/>
          </p:nvSpPr>
          <p:spPr>
            <a:xfrm>
              <a:off x="347982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72"/>
            <p:cNvSpPr/>
            <p:nvPr/>
          </p:nvSpPr>
          <p:spPr>
            <a:xfrm>
              <a:off x="34976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72"/>
            <p:cNvSpPr/>
            <p:nvPr/>
          </p:nvSpPr>
          <p:spPr>
            <a:xfrm>
              <a:off x="351570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72"/>
            <p:cNvSpPr/>
            <p:nvPr/>
          </p:nvSpPr>
          <p:spPr>
            <a:xfrm>
              <a:off x="353355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72"/>
            <p:cNvSpPr/>
            <p:nvPr/>
          </p:nvSpPr>
          <p:spPr>
            <a:xfrm>
              <a:off x="3551600" y="4676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72"/>
            <p:cNvSpPr/>
            <p:nvPr/>
          </p:nvSpPr>
          <p:spPr>
            <a:xfrm>
              <a:off x="3569450" y="4676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72"/>
            <p:cNvSpPr/>
            <p:nvPr/>
          </p:nvSpPr>
          <p:spPr>
            <a:xfrm>
              <a:off x="281665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72"/>
            <p:cNvSpPr/>
            <p:nvPr/>
          </p:nvSpPr>
          <p:spPr>
            <a:xfrm>
              <a:off x="28346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72"/>
            <p:cNvSpPr/>
            <p:nvPr/>
          </p:nvSpPr>
          <p:spPr>
            <a:xfrm>
              <a:off x="285252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72"/>
            <p:cNvSpPr/>
            <p:nvPr/>
          </p:nvSpPr>
          <p:spPr>
            <a:xfrm>
              <a:off x="28703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72"/>
            <p:cNvSpPr/>
            <p:nvPr/>
          </p:nvSpPr>
          <p:spPr>
            <a:xfrm>
              <a:off x="288840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72"/>
            <p:cNvSpPr/>
            <p:nvPr/>
          </p:nvSpPr>
          <p:spPr>
            <a:xfrm>
              <a:off x="31213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72"/>
            <p:cNvSpPr/>
            <p:nvPr/>
          </p:nvSpPr>
          <p:spPr>
            <a:xfrm>
              <a:off x="313922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72"/>
            <p:cNvSpPr/>
            <p:nvPr/>
          </p:nvSpPr>
          <p:spPr>
            <a:xfrm>
              <a:off x="315725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72"/>
            <p:cNvSpPr/>
            <p:nvPr/>
          </p:nvSpPr>
          <p:spPr>
            <a:xfrm>
              <a:off x="317510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72"/>
            <p:cNvSpPr/>
            <p:nvPr/>
          </p:nvSpPr>
          <p:spPr>
            <a:xfrm>
              <a:off x="32109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72"/>
            <p:cNvSpPr/>
            <p:nvPr/>
          </p:nvSpPr>
          <p:spPr>
            <a:xfrm>
              <a:off x="34619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72"/>
            <p:cNvSpPr/>
            <p:nvPr/>
          </p:nvSpPr>
          <p:spPr>
            <a:xfrm>
              <a:off x="347982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72"/>
            <p:cNvSpPr/>
            <p:nvPr/>
          </p:nvSpPr>
          <p:spPr>
            <a:xfrm>
              <a:off x="34976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72"/>
            <p:cNvSpPr/>
            <p:nvPr/>
          </p:nvSpPr>
          <p:spPr>
            <a:xfrm>
              <a:off x="351570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2"/>
            <p:cNvSpPr/>
            <p:nvPr/>
          </p:nvSpPr>
          <p:spPr>
            <a:xfrm>
              <a:off x="353355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72"/>
            <p:cNvSpPr/>
            <p:nvPr/>
          </p:nvSpPr>
          <p:spPr>
            <a:xfrm>
              <a:off x="3551600" y="4694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72"/>
            <p:cNvSpPr/>
            <p:nvPr/>
          </p:nvSpPr>
          <p:spPr>
            <a:xfrm>
              <a:off x="3569450" y="4694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72"/>
            <p:cNvSpPr/>
            <p:nvPr/>
          </p:nvSpPr>
          <p:spPr>
            <a:xfrm>
              <a:off x="281665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72"/>
            <p:cNvSpPr/>
            <p:nvPr/>
          </p:nvSpPr>
          <p:spPr>
            <a:xfrm>
              <a:off x="28346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72"/>
            <p:cNvSpPr/>
            <p:nvPr/>
          </p:nvSpPr>
          <p:spPr>
            <a:xfrm>
              <a:off x="285252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72"/>
            <p:cNvSpPr/>
            <p:nvPr/>
          </p:nvSpPr>
          <p:spPr>
            <a:xfrm>
              <a:off x="28703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72"/>
            <p:cNvSpPr/>
            <p:nvPr/>
          </p:nvSpPr>
          <p:spPr>
            <a:xfrm>
              <a:off x="288840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72"/>
            <p:cNvSpPr/>
            <p:nvPr/>
          </p:nvSpPr>
          <p:spPr>
            <a:xfrm>
              <a:off x="31213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72"/>
            <p:cNvSpPr/>
            <p:nvPr/>
          </p:nvSpPr>
          <p:spPr>
            <a:xfrm>
              <a:off x="313922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72"/>
            <p:cNvSpPr/>
            <p:nvPr/>
          </p:nvSpPr>
          <p:spPr>
            <a:xfrm>
              <a:off x="315725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72"/>
            <p:cNvSpPr/>
            <p:nvPr/>
          </p:nvSpPr>
          <p:spPr>
            <a:xfrm>
              <a:off x="34619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72"/>
            <p:cNvSpPr/>
            <p:nvPr/>
          </p:nvSpPr>
          <p:spPr>
            <a:xfrm>
              <a:off x="347982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72"/>
            <p:cNvSpPr/>
            <p:nvPr/>
          </p:nvSpPr>
          <p:spPr>
            <a:xfrm>
              <a:off x="34976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72"/>
            <p:cNvSpPr/>
            <p:nvPr/>
          </p:nvSpPr>
          <p:spPr>
            <a:xfrm>
              <a:off x="351570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72"/>
            <p:cNvSpPr/>
            <p:nvPr/>
          </p:nvSpPr>
          <p:spPr>
            <a:xfrm>
              <a:off x="353355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72"/>
            <p:cNvSpPr/>
            <p:nvPr/>
          </p:nvSpPr>
          <p:spPr>
            <a:xfrm>
              <a:off x="3551600" y="47121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72"/>
            <p:cNvSpPr/>
            <p:nvPr/>
          </p:nvSpPr>
          <p:spPr>
            <a:xfrm>
              <a:off x="3569450" y="47121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72"/>
            <p:cNvSpPr/>
            <p:nvPr/>
          </p:nvSpPr>
          <p:spPr>
            <a:xfrm>
              <a:off x="2816650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72"/>
            <p:cNvSpPr/>
            <p:nvPr/>
          </p:nvSpPr>
          <p:spPr>
            <a:xfrm>
              <a:off x="283467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72"/>
            <p:cNvSpPr/>
            <p:nvPr/>
          </p:nvSpPr>
          <p:spPr>
            <a:xfrm>
              <a:off x="285252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72"/>
            <p:cNvSpPr/>
            <p:nvPr/>
          </p:nvSpPr>
          <p:spPr>
            <a:xfrm>
              <a:off x="287037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72"/>
            <p:cNvSpPr/>
            <p:nvPr/>
          </p:nvSpPr>
          <p:spPr>
            <a:xfrm>
              <a:off x="312137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2"/>
            <p:cNvSpPr/>
            <p:nvPr/>
          </p:nvSpPr>
          <p:spPr>
            <a:xfrm>
              <a:off x="313922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2"/>
            <p:cNvSpPr/>
            <p:nvPr/>
          </p:nvSpPr>
          <p:spPr>
            <a:xfrm>
              <a:off x="346197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2"/>
            <p:cNvSpPr/>
            <p:nvPr/>
          </p:nvSpPr>
          <p:spPr>
            <a:xfrm>
              <a:off x="3515700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2"/>
            <p:cNvSpPr/>
            <p:nvPr/>
          </p:nvSpPr>
          <p:spPr>
            <a:xfrm>
              <a:off x="3533550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72"/>
            <p:cNvSpPr/>
            <p:nvPr/>
          </p:nvSpPr>
          <p:spPr>
            <a:xfrm>
              <a:off x="3551600" y="47300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2"/>
            <p:cNvSpPr/>
            <p:nvPr/>
          </p:nvSpPr>
          <p:spPr>
            <a:xfrm>
              <a:off x="3569450" y="47300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72"/>
            <p:cNvSpPr/>
            <p:nvPr/>
          </p:nvSpPr>
          <p:spPr>
            <a:xfrm>
              <a:off x="3659050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72"/>
            <p:cNvSpPr/>
            <p:nvPr/>
          </p:nvSpPr>
          <p:spPr>
            <a:xfrm>
              <a:off x="2816650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2"/>
            <p:cNvSpPr/>
            <p:nvPr/>
          </p:nvSpPr>
          <p:spPr>
            <a:xfrm>
              <a:off x="2834675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72"/>
            <p:cNvSpPr/>
            <p:nvPr/>
          </p:nvSpPr>
          <p:spPr>
            <a:xfrm>
              <a:off x="2852525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2"/>
            <p:cNvSpPr/>
            <p:nvPr/>
          </p:nvSpPr>
          <p:spPr>
            <a:xfrm>
              <a:off x="3533550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72"/>
            <p:cNvSpPr/>
            <p:nvPr/>
          </p:nvSpPr>
          <p:spPr>
            <a:xfrm>
              <a:off x="3551600" y="47480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72"/>
            <p:cNvSpPr/>
            <p:nvPr/>
          </p:nvSpPr>
          <p:spPr>
            <a:xfrm>
              <a:off x="3659050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2"/>
            <p:cNvSpPr/>
            <p:nvPr/>
          </p:nvSpPr>
          <p:spPr>
            <a:xfrm>
              <a:off x="2816650" y="47660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72"/>
            <p:cNvSpPr/>
            <p:nvPr/>
          </p:nvSpPr>
          <p:spPr>
            <a:xfrm>
              <a:off x="2834675" y="47660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72"/>
            <p:cNvSpPr/>
            <p:nvPr/>
          </p:nvSpPr>
          <p:spPr>
            <a:xfrm>
              <a:off x="3551600" y="47660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2"/>
            <p:cNvSpPr/>
            <p:nvPr/>
          </p:nvSpPr>
          <p:spPr>
            <a:xfrm>
              <a:off x="3623175" y="47660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2"/>
            <p:cNvSpPr/>
            <p:nvPr/>
          </p:nvSpPr>
          <p:spPr>
            <a:xfrm>
              <a:off x="3641200" y="47660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2"/>
            <p:cNvSpPr/>
            <p:nvPr/>
          </p:nvSpPr>
          <p:spPr>
            <a:xfrm>
              <a:off x="2816650" y="4783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2"/>
            <p:cNvSpPr/>
            <p:nvPr/>
          </p:nvSpPr>
          <p:spPr>
            <a:xfrm>
              <a:off x="2834675" y="4783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2"/>
            <p:cNvSpPr/>
            <p:nvPr/>
          </p:nvSpPr>
          <p:spPr>
            <a:xfrm>
              <a:off x="3605325" y="4783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72"/>
            <p:cNvSpPr/>
            <p:nvPr/>
          </p:nvSpPr>
          <p:spPr>
            <a:xfrm>
              <a:off x="3623175" y="4783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2"/>
            <p:cNvSpPr/>
            <p:nvPr/>
          </p:nvSpPr>
          <p:spPr>
            <a:xfrm>
              <a:off x="2816650" y="48019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2"/>
            <p:cNvSpPr/>
            <p:nvPr/>
          </p:nvSpPr>
          <p:spPr>
            <a:xfrm>
              <a:off x="2834675" y="48019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2"/>
            <p:cNvSpPr/>
            <p:nvPr/>
          </p:nvSpPr>
          <p:spPr>
            <a:xfrm>
              <a:off x="2874350" y="48019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2"/>
            <p:cNvSpPr/>
            <p:nvPr/>
          </p:nvSpPr>
          <p:spPr>
            <a:xfrm>
              <a:off x="2834675" y="4819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2"/>
            <p:cNvSpPr/>
            <p:nvPr/>
          </p:nvSpPr>
          <p:spPr>
            <a:xfrm>
              <a:off x="2852525" y="48378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0" name="Google Shape;3140;p72"/>
          <p:cNvGrpSpPr/>
          <p:nvPr/>
        </p:nvGrpSpPr>
        <p:grpSpPr>
          <a:xfrm>
            <a:off x="3739420" y="2325786"/>
            <a:ext cx="299053" cy="288720"/>
            <a:chOff x="2127141" y="3043500"/>
            <a:chExt cx="422629" cy="408027"/>
          </a:xfrm>
        </p:grpSpPr>
        <p:grpSp>
          <p:nvGrpSpPr>
            <p:cNvPr id="3141" name="Google Shape;3141;p72"/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3142" name="Google Shape;3142;p72"/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rect b="b" l="l" r="r" t="t"/>
                <a:pathLst>
                  <a:path extrusionOk="0" h="7941" w="8245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72"/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rect b="b" l="l" r="r" t="t"/>
                <a:pathLst>
                  <a:path extrusionOk="0" h="6570" w="7884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44" name="Google Shape;3144;p72"/>
            <p:cNvSpPr/>
            <p:nvPr/>
          </p:nvSpPr>
          <p:spPr>
            <a:xfrm>
              <a:off x="2140388" y="3043500"/>
              <a:ext cx="388677" cy="377707"/>
            </a:xfrm>
            <a:custGeom>
              <a:rect b="b" l="l" r="r" t="t"/>
              <a:pathLst>
                <a:path extrusionOk="0" h="7437" w="7653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72"/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rect b="b" l="l" r="r" t="t"/>
              <a:pathLst>
                <a:path extrusionOk="0" h="7437" w="7653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6" name="Google Shape;3146;p72"/>
          <p:cNvGrpSpPr/>
          <p:nvPr/>
        </p:nvGrpSpPr>
        <p:grpSpPr>
          <a:xfrm>
            <a:off x="6204707" y="3202278"/>
            <a:ext cx="1928879" cy="1118124"/>
            <a:chOff x="1397225" y="1410350"/>
            <a:chExt cx="4786300" cy="2774500"/>
          </a:xfrm>
        </p:grpSpPr>
        <p:grpSp>
          <p:nvGrpSpPr>
            <p:cNvPr id="3147" name="Google Shape;3147;p72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148" name="Google Shape;3148;p72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49" name="Google Shape;3149;p72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0" name="Google Shape;3150;p72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151" name="Google Shape;3151;p72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52" name="Google Shape;3152;p72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153" name="Google Shape;3153;p72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3154" name="Google Shape;3154;p72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5" name="Google Shape;3155;p72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6" name="Google Shape;3156;p72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7" name="Google Shape;3157;p72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8" name="Google Shape;3158;p72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59" name="Google Shape;3159;p72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160" name="Google Shape;3160;p72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1" name="Google Shape;3161;p72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2" name="Google Shape;3162;p72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163" name="Google Shape;3163;p72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4" name="Google Shape;3164;p72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72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72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72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72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9" name="Google Shape;3169;p72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3170" name="Google Shape;3170;p72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72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2" name="Google Shape;3172;p72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173" name="Google Shape;3173;p72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72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75" name="Google Shape;3175;p72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6" name="Google Shape;3176;p72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177" name="Google Shape;3177;p72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72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9" name="Google Shape;3179;p72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180" name="Google Shape;3180;p72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81" name="Google Shape;3181;p72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2" name="Google Shape;3182;p72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183" name="Google Shape;3183;p72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84" name="Google Shape;3184;p72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185" name="Google Shape;3185;p72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6" name="Google Shape;3186;p72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87" name="Google Shape;3187;p72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188" name="Google Shape;3188;p72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89" name="Google Shape;3189;p72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0" name="Google Shape;3190;p72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191" name="Google Shape;3191;p72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92" name="Google Shape;3192;p72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3" name="Google Shape;3193;p72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194" name="Google Shape;3194;p72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95" name="Google Shape;3195;p72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96" name="Google Shape;3196;p72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72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2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99" name="Google Shape;3199;p72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3200" name="Google Shape;3200;p72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72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72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72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72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72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72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72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72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72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72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72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72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72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72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72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6" name="Google Shape;3216;p72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72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72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72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72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72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72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72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72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72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2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72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72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72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72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72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72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72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72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72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72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2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8" name="Google Shape;3238;p72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3239" name="Google Shape;3239;p72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72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1" name="Google Shape;3241;p72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2" name="Google Shape;3242;p72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3243" name="Google Shape;3243;p72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72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72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72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7" name="Google Shape;3247;p72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2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2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2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2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2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2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4" name="Google Shape;3254;p72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3255" name="Google Shape;3255;p72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72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72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72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9" name="Google Shape;3259;p72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2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2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2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2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2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2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2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2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2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2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2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2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2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2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2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2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2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2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2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2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2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2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2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2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2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2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2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2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8" name="Google Shape;3288;p72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3289" name="Google Shape;3289;p72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72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1" name="Google Shape;3291;p72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2" name="Google Shape;3292;p72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3293" name="Google Shape;3293;p72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72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5" name="Google Shape;3295;p72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3296" name="Google Shape;3296;p72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72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8" name="Google Shape;3298;p72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2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2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2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2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2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2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2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06" name="Google Shape;3306;p72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3307" name="Google Shape;3307;p72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72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72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72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1" name="Google Shape;3311;p72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2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2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2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2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2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2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2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19" name="Google Shape;3319;p72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3320" name="Google Shape;3320;p72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72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72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72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4" name="Google Shape;3324;p72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72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2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2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72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72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72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72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72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2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72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72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72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2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2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2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2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72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72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72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2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2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2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72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72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72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72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72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72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72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72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72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72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72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72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72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2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2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72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72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72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72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66" name="Google Shape;3366;p72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3367" name="Google Shape;3367;p72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72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9" name="Google Shape;3369;p72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72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72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72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72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72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72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2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2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72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2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72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72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72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72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72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72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72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72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72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72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72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72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2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2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72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2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72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72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2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2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2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2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2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2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4" name="Google Shape;3404;p72"/>
          <p:cNvGrpSpPr/>
          <p:nvPr/>
        </p:nvGrpSpPr>
        <p:grpSpPr>
          <a:xfrm>
            <a:off x="4073623" y="3195884"/>
            <a:ext cx="1990503" cy="1173794"/>
            <a:chOff x="4714886" y="3271938"/>
            <a:chExt cx="1202721" cy="709241"/>
          </a:xfrm>
        </p:grpSpPr>
        <p:grpSp>
          <p:nvGrpSpPr>
            <p:cNvPr id="3405" name="Google Shape;3405;p72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3406" name="Google Shape;3406;p72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rect b="b" l="l" r="r" t="t"/>
                <a:pathLst>
                  <a:path extrusionOk="0" h="8531" w="9712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72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rect b="b" l="l" r="r" t="t"/>
                <a:pathLst>
                  <a:path extrusionOk="0" h="3318" w="1859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72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rect b="b" l="l" r="r" t="t"/>
                <a:pathLst>
                  <a:path extrusionOk="0" h="1415" w="2572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72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rect b="b" l="l" r="r" t="t"/>
                <a:pathLst>
                  <a:path extrusionOk="0" h="2104" w="2544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72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rect b="b" l="l" r="r" t="t"/>
                <a:pathLst>
                  <a:path extrusionOk="0" h="236" w="531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72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rect b="b" l="l" r="r" t="t"/>
                <a:pathLst>
                  <a:path extrusionOk="0" h="535" w="962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72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rect b="b" l="l" r="r" t="t"/>
                <a:pathLst>
                  <a:path extrusionOk="0" h="795" w="233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72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rect b="b" l="l" r="r" t="t"/>
                <a:pathLst>
                  <a:path extrusionOk="0" h="365" w="396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72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rect b="b" l="l" r="r" t="t"/>
                <a:pathLst>
                  <a:path extrusionOk="0" h="1" w="38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72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rect b="b" l="l" r="r" t="t"/>
                <a:pathLst>
                  <a:path extrusionOk="0" h="3450" w="4264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72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rect b="b" l="l" r="r" t="t"/>
                <a:pathLst>
                  <a:path extrusionOk="0" h="870" w="1467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72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rect b="b" l="l" r="r" t="t"/>
                <a:pathLst>
                  <a:path extrusionOk="0" h="850" w="1492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72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rect b="b" l="l" r="r" t="t"/>
                <a:pathLst>
                  <a:path extrusionOk="0" h="248" w="592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72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rect b="b" l="l" r="r" t="t"/>
                <a:pathLst>
                  <a:path extrusionOk="0" h="835" w="1245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72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rect b="b" l="l" r="r" t="t"/>
                <a:pathLst>
                  <a:path extrusionOk="0" h="456" w="1183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72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rect b="b" l="l" r="r" t="t"/>
                <a:pathLst>
                  <a:path extrusionOk="0" h="386" w="974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72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rect b="b" l="l" r="r" t="t"/>
                <a:pathLst>
                  <a:path extrusionOk="0" h="201" w="308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72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rect b="b" l="l" r="r" t="t"/>
                <a:pathLst>
                  <a:path extrusionOk="0" h="234" w="147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72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rect b="b" l="l" r="r" t="t"/>
                <a:pathLst>
                  <a:path extrusionOk="0" h="181" w="194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72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rect b="b" l="l" r="r" t="t"/>
                <a:pathLst>
                  <a:path extrusionOk="0" h="74" w="226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72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rect b="b" l="l" r="r" t="t"/>
                <a:pathLst>
                  <a:path extrusionOk="0" h="859" w="1997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72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rect b="b" l="l" r="r" t="t"/>
                <a:pathLst>
                  <a:path extrusionOk="0" h="208" w="403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72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rect b="b" l="l" r="r" t="t"/>
                <a:pathLst>
                  <a:path extrusionOk="0" h="374" w="971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72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rect b="b" l="l" r="r" t="t"/>
                <a:pathLst>
                  <a:path extrusionOk="0" h="187" w="269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72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rect b="b" l="l" r="r" t="t"/>
                <a:pathLst>
                  <a:path extrusionOk="0" h="29" w="45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72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rect b="b" l="l" r="r" t="t"/>
                <a:pathLst>
                  <a:path extrusionOk="0" h="161" w="198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72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rect b="b" l="l" r="r" t="t"/>
                <a:pathLst>
                  <a:path extrusionOk="0" h="232" w="235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72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rect b="b" l="l" r="r" t="t"/>
                <a:pathLst>
                  <a:path extrusionOk="0" h="69" w="85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72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rect b="b" l="l" r="r" t="t"/>
                <a:pathLst>
                  <a:path extrusionOk="0" h="64" w="133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72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rect b="b" l="l" r="r" t="t"/>
                <a:pathLst>
                  <a:path extrusionOk="0" h="179" w="303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72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rect b="b" l="l" r="r" t="t"/>
                <a:pathLst>
                  <a:path extrusionOk="0" h="146" w="235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72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rect b="b" l="l" r="r" t="t"/>
                <a:pathLst>
                  <a:path extrusionOk="0" h="234" w="245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72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rect b="b" l="l" r="r" t="t"/>
                <a:pathLst>
                  <a:path extrusionOk="0" h="42" w="61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72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rect b="b" l="l" r="r" t="t"/>
                <a:pathLst>
                  <a:path extrusionOk="0" h="210" w="20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72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rect b="b" l="l" r="r" t="t"/>
                <a:pathLst>
                  <a:path extrusionOk="0" h="137" w="88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72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rect b="b" l="l" r="r" t="t"/>
                <a:pathLst>
                  <a:path extrusionOk="0" h="1348" w="148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72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rect b="b" l="l" r="r" t="t"/>
                <a:pathLst>
                  <a:path extrusionOk="0" h="2566" w="2687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72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rect b="b" l="l" r="r" t="t"/>
                <a:pathLst>
                  <a:path extrusionOk="0" h="94" w="74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72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rect b="b" l="l" r="r" t="t"/>
                <a:pathLst>
                  <a:path extrusionOk="0" h="481" w="604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72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rect b="b" l="l" r="r" t="t"/>
                <a:pathLst>
                  <a:path extrusionOk="0" h="886" w="543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72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rect b="b" l="l" r="r" t="t"/>
                <a:pathLst>
                  <a:path extrusionOk="0" h="167" w="173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72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rect b="b" l="l" r="r" t="t"/>
                <a:pathLst>
                  <a:path extrusionOk="0" h="55" w="10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72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rect b="b" l="l" r="r" t="t"/>
                <a:pathLst>
                  <a:path extrusionOk="0" h="75" w="88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72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rect b="b" l="l" r="r" t="t"/>
                <a:pathLst>
                  <a:path extrusionOk="0" h="921" w="457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72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rect b="b" l="l" r="r" t="t"/>
                <a:pathLst>
                  <a:path extrusionOk="0" h="518" w="63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72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rect b="b" l="l" r="r" t="t"/>
                <a:pathLst>
                  <a:path extrusionOk="0" h="1506" w="864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72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rect b="b" l="l" r="r" t="t"/>
                <a:pathLst>
                  <a:path extrusionOk="0" h="374" w="285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72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rect b="b" l="l" r="r" t="t"/>
                <a:pathLst>
                  <a:path extrusionOk="0" h="707" w="408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72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rect b="b" l="l" r="r" t="t"/>
                <a:pathLst>
                  <a:path extrusionOk="0" h="337" w="29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72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rect b="b" l="l" r="r" t="t"/>
                <a:pathLst>
                  <a:path extrusionOk="0" h="466" w="335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72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rect b="b" l="l" r="r" t="t"/>
                <a:pathLst>
                  <a:path extrusionOk="0" h="532" w="272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72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rect b="b" l="l" r="r" t="t"/>
                <a:pathLst>
                  <a:path extrusionOk="0" h="421" w="198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72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rect b="b" l="l" r="r" t="t"/>
                <a:pathLst>
                  <a:path extrusionOk="0" h="130" w="198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72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rect b="b" l="l" r="r" t="t"/>
                <a:pathLst>
                  <a:path extrusionOk="0" h="1096" w="654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72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rect b="b" l="l" r="r" t="t"/>
                <a:pathLst>
                  <a:path extrusionOk="0" h="485" w="59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72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rect b="b" l="l" r="r" t="t"/>
                <a:pathLst>
                  <a:path extrusionOk="0" h="695" w="564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72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rect b="b" l="l" r="r" t="t"/>
                <a:pathLst>
                  <a:path extrusionOk="0" h="89" w="121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72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rect b="b" l="l" r="r" t="t"/>
                <a:pathLst>
                  <a:path extrusionOk="0" h="3178" w="2613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72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rect b="b" l="l" r="r" t="t"/>
                <a:pathLst>
                  <a:path extrusionOk="0" h="218" w="193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72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rect b="b" l="l" r="r" t="t"/>
                <a:pathLst>
                  <a:path extrusionOk="0" h="218" w="206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72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rect b="b" l="l" r="r" t="t"/>
                <a:pathLst>
                  <a:path extrusionOk="0" h="392" w="37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72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rect b="b" l="l" r="r" t="t"/>
                <a:pathLst>
                  <a:path extrusionOk="0" h="179" w="185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72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rect b="b" l="l" r="r" t="t"/>
                <a:pathLst>
                  <a:path extrusionOk="0" h="759" w="2206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72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rect b="b" l="l" r="r" t="t"/>
                <a:pathLst>
                  <a:path extrusionOk="0" h="98" w="285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72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rect b="b" l="l" r="r" t="t"/>
                <a:pathLst>
                  <a:path extrusionOk="0" h="227" w="285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72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rect b="b" l="l" r="r" t="t"/>
                <a:pathLst>
                  <a:path extrusionOk="0" h="139" w="247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72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rect b="b" l="l" r="r" t="t"/>
                <a:pathLst>
                  <a:path extrusionOk="0" h="221" w="309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72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rect b="b" l="l" r="r" t="t"/>
                <a:pathLst>
                  <a:path extrusionOk="0" h="224" w="453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72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rect b="b" l="l" r="r" t="t"/>
                <a:pathLst>
                  <a:path extrusionOk="0" h="155" w="588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72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rect b="b" l="l" r="r" t="t"/>
                <a:pathLst>
                  <a:path extrusionOk="0" h="224" w="543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72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rect b="b" l="l" r="r" t="t"/>
                <a:pathLst>
                  <a:path extrusionOk="0" h="178" w="233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72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rect b="b" l="l" r="r" t="t"/>
                <a:pathLst>
                  <a:path extrusionOk="0" h="278" w="708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72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rect b="b" l="l" r="r" t="t"/>
                <a:pathLst>
                  <a:path extrusionOk="0" h="1964" w="1537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72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rect b="b" l="l" r="r" t="t"/>
                <a:pathLst>
                  <a:path extrusionOk="0" h="833" w="345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72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rect b="b" l="l" r="r" t="t"/>
                <a:pathLst>
                  <a:path extrusionOk="0" h="135" w="149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72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rect b="b" l="l" r="r" t="t"/>
                <a:pathLst>
                  <a:path extrusionOk="0" h="77" w="231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72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rect b="b" l="l" r="r" t="t"/>
                <a:pathLst>
                  <a:path extrusionOk="0" h="530" w="876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72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rect b="b" l="l" r="r" t="t"/>
                <a:pathLst>
                  <a:path extrusionOk="0" h="568" w="925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72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rect b="b" l="l" r="r" t="t"/>
                <a:pathLst>
                  <a:path extrusionOk="0" h="470" w="346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72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rect b="b" l="l" r="r" t="t"/>
                <a:pathLst>
                  <a:path extrusionOk="0" h="201" w="26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72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rect b="b" l="l" r="r" t="t"/>
                <a:pathLst>
                  <a:path extrusionOk="0" h="253" w="44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72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rect b="b" l="l" r="r" t="t"/>
                <a:pathLst>
                  <a:path extrusionOk="0" h="213" w="189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72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rect b="b" l="l" r="r" t="t"/>
                <a:pathLst>
                  <a:path extrusionOk="0" h="605" w="765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72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rect b="b" l="l" r="r" t="t"/>
                <a:pathLst>
                  <a:path extrusionOk="0" h="749" w="524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72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rect b="b" l="l" r="r" t="t"/>
                <a:pathLst>
                  <a:path extrusionOk="0" h="1579" w="1147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72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rect b="b" l="l" r="r" t="t"/>
                <a:pathLst>
                  <a:path extrusionOk="0" h="2041" w="1842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72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rect b="b" l="l" r="r" t="t"/>
                <a:pathLst>
                  <a:path extrusionOk="0" h="124" w="99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72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rect b="b" l="l" r="r" t="t"/>
                <a:pathLst>
                  <a:path extrusionOk="0" h="922" w="925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72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rect b="b" l="l" r="r" t="t"/>
                <a:pathLst>
                  <a:path extrusionOk="0" h="234" w="154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72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rect b="b" l="l" r="r" t="t"/>
                <a:pathLst>
                  <a:path extrusionOk="0" h="125" w="111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72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rect b="b" l="l" r="r" t="t"/>
                <a:pathLst>
                  <a:path extrusionOk="0" h="1023" w="494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72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rect b="b" l="l" r="r" t="t"/>
                <a:pathLst>
                  <a:path extrusionOk="0" h="3899" w="1726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72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rect b="b" l="l" r="r" t="t"/>
                <a:pathLst>
                  <a:path extrusionOk="0" h="386" w="528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72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rect b="b" l="l" r="r" t="t"/>
                <a:pathLst>
                  <a:path extrusionOk="0" h="380" w="531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72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rect b="b" l="l" r="r" t="t"/>
                <a:pathLst>
                  <a:path extrusionOk="0" h="235" w="42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72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rect b="b" l="l" r="r" t="t"/>
                <a:pathLst>
                  <a:path extrusionOk="0" h="250" w="498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72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rect b="b" l="l" r="r" t="t"/>
                <a:pathLst>
                  <a:path extrusionOk="0" h="291" w="672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72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rect b="b" l="l" r="r" t="t"/>
                <a:pathLst>
                  <a:path extrusionOk="0" h="314" w="776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72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rect b="b" l="l" r="r" t="t"/>
                <a:pathLst>
                  <a:path extrusionOk="0" h="235" w="457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72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rect b="b" l="l" r="r" t="t"/>
                <a:pathLst>
                  <a:path extrusionOk="0" h="219" w="328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72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rect b="b" l="l" r="r" t="t"/>
                <a:pathLst>
                  <a:path extrusionOk="0" h="166" w="286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72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rect b="b" l="l" r="r" t="t"/>
                <a:pathLst>
                  <a:path extrusionOk="0" h="489" w="1122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72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rect b="b" l="l" r="r" t="t"/>
                <a:pathLst>
                  <a:path extrusionOk="0" h="299" w="946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72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rect b="b" l="l" r="r" t="t"/>
                <a:pathLst>
                  <a:path extrusionOk="0" h="88" w="372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72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rect b="b" l="l" r="r" t="t"/>
                <a:pathLst>
                  <a:path extrusionOk="0" h="125" w="618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72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rect b="b" l="l" r="r" t="t"/>
                <a:pathLst>
                  <a:path extrusionOk="0" h="219" w="901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72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rect b="b" l="l" r="r" t="t"/>
                <a:pathLst>
                  <a:path extrusionOk="0" h="75" w="247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72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rect b="b" l="l" r="r" t="t"/>
                <a:pathLst>
                  <a:path extrusionOk="0" h="86" w="107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72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rect b="b" l="l" r="r" t="t"/>
                <a:pathLst>
                  <a:path extrusionOk="0" h="215" w="71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72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rect b="b" l="l" r="r" t="t"/>
                <a:pathLst>
                  <a:path extrusionOk="0" h="67" w="528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72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rect b="b" l="l" r="r" t="t"/>
                <a:pathLst>
                  <a:path extrusionOk="0" h="60" w="309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72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rect b="b" l="l" r="r" t="t"/>
                <a:pathLst>
                  <a:path extrusionOk="0" h="109" w="47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72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rect b="b" l="l" r="r" t="t"/>
                <a:pathLst>
                  <a:path extrusionOk="0" h="77" w="268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72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rect b="b" l="l" r="r" t="t"/>
                <a:pathLst>
                  <a:path extrusionOk="0" h="116" w="367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72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rect b="b" l="l" r="r" t="t"/>
                <a:pathLst>
                  <a:path extrusionOk="0" h="85" w="272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72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rect b="b" l="l" r="r" t="t"/>
                <a:pathLst>
                  <a:path extrusionOk="0" h="160" w="26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72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rect b="b" l="l" r="r" t="t"/>
                <a:pathLst>
                  <a:path extrusionOk="0" h="230" w="382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72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rect b="b" l="l" r="r" t="t"/>
                <a:pathLst>
                  <a:path extrusionOk="0" h="221" w="359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72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rect b="b" l="l" r="r" t="t"/>
                <a:pathLst>
                  <a:path extrusionOk="0" h="544" w="247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72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rect b="b" l="l" r="r" t="t"/>
                <a:pathLst>
                  <a:path extrusionOk="0" h="732" w="396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72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rect b="b" l="l" r="r" t="t"/>
                <a:pathLst>
                  <a:path extrusionOk="0" h="444" w="792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72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rect b="b" l="l" r="r" t="t"/>
                <a:pathLst>
                  <a:path extrusionOk="0" h="326" w="582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72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rect b="b" l="l" r="r" t="t"/>
                <a:pathLst>
                  <a:path extrusionOk="0" h="202" w="727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72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rect b="b" l="l" r="r" t="t"/>
                <a:pathLst>
                  <a:path extrusionOk="0" h="265" w="362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72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rect b="b" l="l" r="r" t="t"/>
                <a:pathLst>
                  <a:path extrusionOk="0" h="120" w="309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72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rect b="b" l="l" r="r" t="t"/>
                <a:pathLst>
                  <a:path extrusionOk="0" h="422" w="176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72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rect b="b" l="l" r="r" t="t"/>
                <a:pathLst>
                  <a:path extrusionOk="0" h="143" w="164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72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rect b="b" l="l" r="r" t="t"/>
                <a:pathLst>
                  <a:path extrusionOk="0" h="447" w="318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72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rect b="b" l="l" r="r" t="t"/>
                <a:pathLst>
                  <a:path extrusionOk="0" h="280" w="296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72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rect b="b" l="l" r="r" t="t"/>
                <a:pathLst>
                  <a:path extrusionOk="0" h="193" w="269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72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rect b="b" l="l" r="r" t="t"/>
                <a:pathLst>
                  <a:path extrusionOk="0" h="269" w="26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72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rect b="b" l="l" r="r" t="t"/>
                <a:pathLst>
                  <a:path extrusionOk="0" h="152" w="198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72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rect b="b" l="l" r="r" t="t"/>
                <a:pathLst>
                  <a:path extrusionOk="0" h="50" w="10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72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rect b="b" l="l" r="r" t="t"/>
                <a:pathLst>
                  <a:path extrusionOk="0" h="101" w="76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72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rect b="b" l="l" r="r" t="t"/>
                <a:pathLst>
                  <a:path extrusionOk="0" h="50" w="10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72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rect b="b" l="l" r="r" t="t"/>
                <a:pathLst>
                  <a:path extrusionOk="0" h="101" w="36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72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rect b="b" l="l" r="r" t="t"/>
                <a:pathLst>
                  <a:path extrusionOk="0" h="172" w="111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72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rect b="b" l="l" r="r" t="t"/>
                <a:pathLst>
                  <a:path extrusionOk="0" h="219" w="272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72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rect b="b" l="l" r="r" t="t"/>
                <a:pathLst>
                  <a:path extrusionOk="0" h="151" w="288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72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rect b="b" l="l" r="r" t="t"/>
                <a:pathLst>
                  <a:path extrusionOk="0" h="333" w="447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72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rect b="b" l="l" r="r" t="t"/>
                <a:pathLst>
                  <a:path extrusionOk="0" h="245" w="617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72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rect b="b" l="l" r="r" t="t"/>
                <a:pathLst>
                  <a:path extrusionOk="0" h="265" w="43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72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rect b="b" l="l" r="r" t="t"/>
                <a:pathLst>
                  <a:path extrusionOk="0" h="209" w="445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72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rect b="b" l="l" r="r" t="t"/>
                <a:pathLst>
                  <a:path extrusionOk="0" h="158" w="287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72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rect b="b" l="l" r="r" t="t"/>
                <a:pathLst>
                  <a:path extrusionOk="0" h="130" w="136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72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rect b="b" l="l" r="r" t="t"/>
                <a:pathLst>
                  <a:path extrusionOk="0" h="374" w="331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72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rect b="b" l="l" r="r" t="t"/>
                <a:pathLst>
                  <a:path extrusionOk="0" h="409" w="235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72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rect b="b" l="l" r="r" t="t"/>
                <a:pathLst>
                  <a:path extrusionOk="0" h="245" w="13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72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rect b="b" l="l" r="r" t="t"/>
                <a:pathLst>
                  <a:path extrusionOk="0" h="356" w="252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72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rect b="b" l="l" r="r" t="t"/>
                <a:pathLst>
                  <a:path extrusionOk="0" h="248" w="229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72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rect b="b" l="l" r="r" t="t"/>
                <a:pathLst>
                  <a:path extrusionOk="0" h="526" w="247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72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rect b="b" l="l" r="r" t="t"/>
                <a:pathLst>
                  <a:path extrusionOk="0" h="160" w="223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72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rect b="b" l="l" r="r" t="t"/>
                <a:pathLst>
                  <a:path extrusionOk="0" h="251" w="26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72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rect b="b" l="l" r="r" t="t"/>
                <a:pathLst>
                  <a:path extrusionOk="0" h="677" w="642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72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rect b="b" l="l" r="r" t="t"/>
                <a:pathLst>
                  <a:path extrusionOk="0" h="149" w="543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72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rect b="b" l="l" r="r" t="t"/>
                <a:pathLst>
                  <a:path extrusionOk="0" h="210" w="55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72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rect b="b" l="l" r="r" t="t"/>
                <a:pathLst>
                  <a:path extrusionOk="0" h="950" w="2489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72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rect b="b" l="l" r="r" t="t"/>
                <a:pathLst>
                  <a:path extrusionOk="0" h="210" w="161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72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rect b="b" l="l" r="r" t="t"/>
                <a:pathLst>
                  <a:path extrusionOk="0" h="82" w="104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72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rect b="b" l="l" r="r" t="t"/>
                <a:pathLst>
                  <a:path extrusionOk="0" h="405" w="313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72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rect b="b" l="l" r="r" t="t"/>
                <a:pathLst>
                  <a:path extrusionOk="0" h="189" w="235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72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rect b="b" l="l" r="r" t="t"/>
                <a:pathLst>
                  <a:path extrusionOk="0" h="353" w="563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72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rect b="b" l="l" r="r" t="t"/>
                <a:pathLst>
                  <a:path extrusionOk="0" h="278" w="69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72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rect b="b" l="l" r="r" t="t"/>
                <a:pathLst>
                  <a:path extrusionOk="0" h="1687" w="1539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72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rect b="b" l="l" r="r" t="t"/>
                <a:pathLst>
                  <a:path extrusionOk="0" h="528" w="356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72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rect b="b" l="l" r="r" t="t"/>
                <a:pathLst>
                  <a:path extrusionOk="0" h="236" w="211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72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rect b="b" l="l" r="r" t="t"/>
                <a:pathLst>
                  <a:path extrusionOk="0" h="98" w="162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72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rect b="b" l="l" r="r" t="t"/>
                <a:pathLst>
                  <a:path extrusionOk="0" h="163" w="319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72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rect b="b" l="l" r="r" t="t"/>
                <a:pathLst>
                  <a:path extrusionOk="0" h="226" w="297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72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rect b="b" l="l" r="r" t="t"/>
                <a:pathLst>
                  <a:path extrusionOk="0" h="312" w="27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72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rect b="b" l="l" r="r" t="t"/>
                <a:pathLst>
                  <a:path extrusionOk="0" h="333" w="457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72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rect b="b" l="l" r="r" t="t"/>
                <a:pathLst>
                  <a:path extrusionOk="0" h="181" w="292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72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rect b="b" l="l" r="r" t="t"/>
                <a:pathLst>
                  <a:path extrusionOk="0" h="1259" w="1603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72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rect b="b" l="l" r="r" t="t"/>
                <a:pathLst>
                  <a:path extrusionOk="0" h="217" w="316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72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rect b="b" l="l" r="r" t="t"/>
                <a:pathLst>
                  <a:path extrusionOk="0" h="160" w="144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72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rect b="b" l="l" r="r" t="t"/>
                <a:pathLst>
                  <a:path extrusionOk="0" h="249" w="161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72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rect b="b" l="l" r="r" t="t"/>
                <a:pathLst>
                  <a:path extrusionOk="0" h="5775" w="6857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72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rect b="b" l="l" r="r" t="t"/>
                <a:pathLst>
                  <a:path extrusionOk="0" h="109" w="259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72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rect b="b" l="l" r="r" t="t"/>
                <a:pathLst>
                  <a:path extrusionOk="0" h="150" w="344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72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rect b="b" l="l" r="r" t="t"/>
                <a:pathLst>
                  <a:path extrusionOk="0" h="511" w="591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72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rect b="b" l="l" r="r" t="t"/>
                <a:pathLst>
                  <a:path extrusionOk="0" h="226" w="306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72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rect b="b" l="l" r="r" t="t"/>
                <a:pathLst>
                  <a:path extrusionOk="0" h="125" w="264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72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rect b="b" l="l" r="r" t="t"/>
                <a:pathLst>
                  <a:path extrusionOk="0" h="58" w="227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72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rect b="b" l="l" r="r" t="t"/>
                <a:pathLst>
                  <a:path extrusionOk="0" h="557" w="1171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72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rect b="b" l="l" r="r" t="t"/>
                <a:pathLst>
                  <a:path extrusionOk="0" h="929" w="1288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72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rect b="b" l="l" r="r" t="t"/>
                <a:pathLst>
                  <a:path extrusionOk="0" h="757" w="544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72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rect b="b" l="l" r="r" t="t"/>
                <a:pathLst>
                  <a:path extrusionOk="0" h="586" w="443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72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rect b="b" l="l" r="r" t="t"/>
                <a:pathLst>
                  <a:path extrusionOk="0" h="146" w="174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72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rect b="b" l="l" r="r" t="t"/>
                <a:pathLst>
                  <a:path extrusionOk="0" h="261" w="284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72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rect b="b" l="l" r="r" t="t"/>
                <a:pathLst>
                  <a:path extrusionOk="0" h="302" w="149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72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rect b="b" l="l" r="r" t="t"/>
                <a:pathLst>
                  <a:path extrusionOk="0" h="423" w="247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72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rect b="b" l="l" r="r" t="t"/>
                <a:pathLst>
                  <a:path extrusionOk="0" h="303" w="42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72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rect b="b" l="l" r="r" t="t"/>
                <a:pathLst>
                  <a:path extrusionOk="0" h="399" w="284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72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rect b="b" l="l" r="r" t="t"/>
                <a:pathLst>
                  <a:path extrusionOk="0" h="61" w="181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72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rect b="b" l="l" r="r" t="t"/>
                <a:pathLst>
                  <a:path extrusionOk="0" h="351" w="605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72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rect b="b" l="l" r="r" t="t"/>
                <a:pathLst>
                  <a:path extrusionOk="0" h="272" w="355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72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rect b="b" l="l" r="r" t="t"/>
                <a:pathLst>
                  <a:path extrusionOk="0" h="192" w="547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72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rect b="b" l="l" r="r" t="t"/>
                <a:pathLst>
                  <a:path extrusionOk="0" h="250" w="334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72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rect b="b" l="l" r="r" t="t"/>
                <a:pathLst>
                  <a:path extrusionOk="0" h="662" w="985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72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rect b="b" l="l" r="r" t="t"/>
                <a:pathLst>
                  <a:path extrusionOk="0" h="141" w="163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72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rect b="b" l="l" r="r" t="t"/>
                <a:pathLst>
                  <a:path extrusionOk="0" h="94" w="106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72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rect b="b" l="l" r="r" t="t"/>
                <a:pathLst>
                  <a:path extrusionOk="0" h="2425" w="4397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72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rect b="b" l="l" r="r" t="t"/>
                <a:pathLst>
                  <a:path extrusionOk="0" h="462" w="678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72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rect b="b" l="l" r="r" t="t"/>
                <a:pathLst>
                  <a:path extrusionOk="0" h="1504" w="1517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72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rect b="b" l="l" r="r" t="t"/>
                <a:pathLst>
                  <a:path extrusionOk="0" h="1187" w="127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72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rect b="b" l="l" r="r" t="t"/>
                <a:pathLst>
                  <a:path extrusionOk="0" h="1819" w="2601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72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rect b="b" l="l" r="r" t="t"/>
                <a:pathLst>
                  <a:path extrusionOk="0" h="247" w="309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72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rect b="b" l="l" r="r" t="t"/>
                <a:pathLst>
                  <a:path extrusionOk="0" h="1456" w="2872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72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rect b="b" l="l" r="r" t="t"/>
                <a:pathLst>
                  <a:path extrusionOk="0" h="318" w="486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72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rect b="b" l="l" r="r" t="t"/>
                <a:pathLst>
                  <a:path extrusionOk="0" h="956" w="1772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72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rect b="b" l="l" r="r" t="t"/>
                <a:pathLst>
                  <a:path extrusionOk="0" h="79" w="395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72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rect b="b" l="l" r="r" t="t"/>
                <a:pathLst>
                  <a:path extrusionOk="0" h="507" w="938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72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rect b="b" l="l" r="r" t="t"/>
                <a:pathLst>
                  <a:path extrusionOk="0" h="213" w="385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72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rect b="b" l="l" r="r" t="t"/>
                <a:pathLst>
                  <a:path extrusionOk="0" h="326" w="986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72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rect b="b" l="l" r="r" t="t"/>
                <a:pathLst>
                  <a:path extrusionOk="0" h="1004" w="1327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72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rect b="b" l="l" r="r" t="t"/>
                <a:pathLst>
                  <a:path extrusionOk="0" h="137" w="419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72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rect b="b" l="l" r="r" t="t"/>
                <a:pathLst>
                  <a:path extrusionOk="0" h="89" w="36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72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rect b="b" l="l" r="r" t="t"/>
                <a:pathLst>
                  <a:path extrusionOk="0" h="161" w="466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72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rect b="b" l="l" r="r" t="t"/>
                <a:pathLst>
                  <a:path extrusionOk="0" h="213" w="445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72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rect b="b" l="l" r="r" t="t"/>
                <a:pathLst>
                  <a:path extrusionOk="0" h="403" w="54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72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rect b="b" l="l" r="r" t="t"/>
                <a:pathLst>
                  <a:path extrusionOk="0" h="105" w="425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72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rect b="b" l="l" r="r" t="t"/>
                <a:pathLst>
                  <a:path extrusionOk="0" h="939" w="1615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72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rect b="b" l="l" r="r" t="t"/>
                <a:pathLst>
                  <a:path extrusionOk="0" h="228" w="469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72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rect b="b" l="l" r="r" t="t"/>
                <a:pathLst>
                  <a:path extrusionOk="0" h="572" w="987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72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rect b="b" l="l" r="r" t="t"/>
                <a:pathLst>
                  <a:path extrusionOk="0" h="218" w="814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72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rect b="b" l="l" r="r" t="t"/>
                <a:pathLst>
                  <a:path extrusionOk="0" h="558" w="798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72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rect b="b" l="l" r="r" t="t"/>
                <a:pathLst>
                  <a:path extrusionOk="0" h="96" w="199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72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rect b="b" l="l" r="r" t="t"/>
                <a:pathLst>
                  <a:path extrusionOk="0" h="318" w="475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72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rect b="b" l="l" r="r" t="t"/>
                <a:pathLst>
                  <a:path extrusionOk="0" h="159" w="164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72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rect b="b" l="l" r="r" t="t"/>
                <a:pathLst>
                  <a:path extrusionOk="0" h="1464" w="4252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72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rect b="b" l="l" r="r" t="t"/>
                <a:pathLst>
                  <a:path extrusionOk="0" h="2041" w="2783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72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rect b="b" l="l" r="r" t="t"/>
                <a:pathLst>
                  <a:path extrusionOk="0" h="4374" w="7344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72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rect b="b" l="l" r="r" t="t"/>
                <a:pathLst>
                  <a:path extrusionOk="0" h="191" w="773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72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rect b="b" l="l" r="r" t="t"/>
                <a:pathLst>
                  <a:path extrusionOk="0" h="79" w="266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72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rect b="b" l="l" r="r" t="t"/>
                <a:pathLst>
                  <a:path extrusionOk="0" h="98" w="251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72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rect b="b" l="l" r="r" t="t"/>
                <a:pathLst>
                  <a:path extrusionOk="0" h="178" w="196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72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rect b="b" l="l" r="r" t="t"/>
                <a:pathLst>
                  <a:path extrusionOk="0" h="62" w="87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72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rect b="b" l="l" r="r" t="t"/>
                <a:pathLst>
                  <a:path extrusionOk="0" h="207" w="243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72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rect b="b" l="l" r="r" t="t"/>
                <a:pathLst>
                  <a:path extrusionOk="0" h="82" w="12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72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rect b="b" l="l" r="r" t="t"/>
                <a:pathLst>
                  <a:path extrusionOk="0" h="35" w="83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72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rect b="b" l="l" r="r" t="t"/>
                <a:pathLst>
                  <a:path extrusionOk="0" h="86" w="10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72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rect b="b" l="l" r="r" t="t"/>
                <a:pathLst>
                  <a:path extrusionOk="0" h="153" w="295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72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rect b="b" l="l" r="r" t="t"/>
                <a:pathLst>
                  <a:path extrusionOk="0" h="1" w="25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72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rect b="b" l="l" r="r" t="t"/>
                <a:pathLst>
                  <a:path extrusionOk="0" h="113" w="326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72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rect b="b" l="l" r="r" t="t"/>
                <a:pathLst>
                  <a:path extrusionOk="0" h="1238" w="1862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72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rect b="b" l="l" r="r" t="t"/>
                <a:pathLst>
                  <a:path extrusionOk="0" h="41443" w="31778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72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rect b="b" l="l" r="r" t="t"/>
                <a:pathLst>
                  <a:path extrusionOk="0" h="685" w="1504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72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rect b="b" l="l" r="r" t="t"/>
                <a:pathLst>
                  <a:path extrusionOk="0" h="547" w="92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72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rect b="b" l="l" r="r" t="t"/>
                <a:pathLst>
                  <a:path extrusionOk="0" h="2579" w="4559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72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rect b="b" l="l" r="r" t="t"/>
                <a:pathLst>
                  <a:path extrusionOk="0" h="3116" w="2478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72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rect b="b" l="l" r="r" t="t"/>
                <a:pathLst>
                  <a:path extrusionOk="0" h="37906" w="47364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72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rect b="b" l="l" r="r" t="t"/>
                <a:pathLst>
                  <a:path extrusionOk="0" h="3009" w="803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72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rect b="b" l="l" r="r" t="t"/>
                <a:pathLst>
                  <a:path extrusionOk="0" h="1417" w="126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72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rect b="b" l="l" r="r" t="t"/>
                <a:pathLst>
                  <a:path extrusionOk="0" h="12673" w="14639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72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rect b="b" l="l" r="r" t="t"/>
                <a:pathLst>
                  <a:path extrusionOk="0" h="484" w="802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72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rect b="b" l="l" r="r" t="t"/>
                <a:pathLst>
                  <a:path extrusionOk="0" h="87" w="136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72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rect b="b" l="l" r="r" t="t"/>
                <a:pathLst>
                  <a:path extrusionOk="0" h="242" w="541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72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rect b="b" l="l" r="r" t="t"/>
                <a:pathLst>
                  <a:path extrusionOk="0" h="75" w="223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72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rect b="b" l="l" r="r" t="t"/>
                <a:pathLst>
                  <a:path extrusionOk="0" h="141" w="383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72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rect b="b" l="l" r="r" t="t"/>
                <a:pathLst>
                  <a:path extrusionOk="0" h="194" w="493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72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rect b="b" l="l" r="r" t="t"/>
                <a:pathLst>
                  <a:path extrusionOk="0" h="161" w="261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72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rect b="b" l="l" r="r" t="t"/>
                <a:pathLst>
                  <a:path extrusionOk="0" h="75" w="247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72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rect b="b" l="l" r="r" t="t"/>
                <a:pathLst>
                  <a:path extrusionOk="0" h="396" w="184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72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rect b="b" l="l" r="r" t="t"/>
                <a:pathLst>
                  <a:path extrusionOk="0" h="193" w="294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72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rect b="b" l="l" r="r" t="t"/>
                <a:pathLst>
                  <a:path extrusionOk="0" h="458" w="642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72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rect b="b" l="l" r="r" t="t"/>
                <a:pathLst>
                  <a:path extrusionOk="0" h="87" w="433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72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rect b="b" l="l" r="r" t="t"/>
                <a:pathLst>
                  <a:path extrusionOk="0" h="251" w="638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72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rect b="b" l="l" r="r" t="t"/>
                <a:pathLst>
                  <a:path extrusionOk="0" h="212" w="136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72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rect b="b" l="l" r="r" t="t"/>
                <a:pathLst>
                  <a:path extrusionOk="0" h="128" w="186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72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rect b="b" l="l" r="r" t="t"/>
                <a:pathLst>
                  <a:path extrusionOk="0" h="72" w="122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72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rect b="b" l="l" r="r" t="t"/>
                <a:pathLst>
                  <a:path extrusionOk="0" h="77" w="147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72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rect b="b" l="l" r="r" t="t"/>
                <a:pathLst>
                  <a:path extrusionOk="0" h="81" w="124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72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rect b="b" l="l" r="r" t="t"/>
                <a:pathLst>
                  <a:path extrusionOk="0" h="29" w="221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72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rect b="b" l="l" r="r" t="t"/>
                <a:pathLst>
                  <a:path extrusionOk="0" h="24" w="207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0" name="Google Shape;3680;p72"/>
            <p:cNvSpPr/>
            <p:nvPr/>
          </p:nvSpPr>
          <p:spPr>
            <a:xfrm>
              <a:off x="4862183" y="3305557"/>
              <a:ext cx="1007599" cy="635138"/>
            </a:xfrm>
            <a:custGeom>
              <a:rect b="b" l="l" r="r" t="t"/>
              <a:pathLst>
                <a:path extrusionOk="0" h="44038" w="69863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1" name="Google Shape;3681;p72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3682" name="Google Shape;3682;p72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rect b="b" l="l" r="r" t="t"/>
                <a:pathLst>
                  <a:path extrusionOk="0" h="2497" w="2748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72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rect b="b" l="l" r="r" t="t"/>
                <a:pathLst>
                  <a:path extrusionOk="0" h="2502" w="2748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72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rect b="b" l="l" r="r" t="t"/>
                <a:pathLst>
                  <a:path extrusionOk="0" h="2500" w="2922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72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rect b="b" l="l" r="r" t="t"/>
                <a:pathLst>
                  <a:path extrusionOk="0" h="2503" w="2921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72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rect b="b" l="l" r="r" t="t"/>
                <a:pathLst>
                  <a:path extrusionOk="0" h="2496" w="2748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72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rect b="b" l="l" r="r" t="t"/>
                <a:pathLst>
                  <a:path extrusionOk="0" h="2503" w="2921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72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rect b="b" l="l" r="r" t="t"/>
                <a:pathLst>
                  <a:path extrusionOk="0" h="2503" w="2502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72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rect b="b" l="l" r="r" t="t"/>
                <a:pathLst>
                  <a:path extrusionOk="0" h="2497" w="2749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72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rect b="b" l="l" r="r" t="t"/>
                <a:pathLst>
                  <a:path extrusionOk="0" h="2495" w="2921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72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rect b="b" l="l" r="r" t="t"/>
                <a:pathLst>
                  <a:path extrusionOk="0" h="2502" w="2917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72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rect b="b" l="l" r="r" t="t"/>
                <a:pathLst>
                  <a:path extrusionOk="0" h="2502" w="2748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72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rect b="b" l="l" r="r" t="t"/>
                <a:pathLst>
                  <a:path extrusionOk="0" h="2496" w="2737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72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rect b="b" l="l" r="r" t="t"/>
                <a:pathLst>
                  <a:path extrusionOk="0" h="2496" w="2736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72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rect b="b" l="l" r="r" t="t"/>
                <a:pathLst>
                  <a:path extrusionOk="0" h="2503" w="2909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72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rect b="b" l="l" r="r" t="t"/>
                <a:pathLst>
                  <a:path extrusionOk="0" h="2497" w="2749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72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rect b="b" l="l" r="r" t="t"/>
                <a:pathLst>
                  <a:path extrusionOk="0" h="2497" w="2748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72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rect b="b" l="l" r="r" t="t"/>
                <a:pathLst>
                  <a:path extrusionOk="0" h="2497" w="2835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72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rect b="b" l="l" r="r" t="t"/>
                <a:pathLst>
                  <a:path extrusionOk="0" h="2496" w="2749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72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rect b="b" l="l" r="r" t="t"/>
                <a:pathLst>
                  <a:path extrusionOk="0" h="2496" w="2749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72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rect b="b" l="l" r="r" t="t"/>
                <a:pathLst>
                  <a:path extrusionOk="0" h="2505" w="2749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72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rect b="b" l="l" r="r" t="t"/>
                <a:pathLst>
                  <a:path extrusionOk="0" h="1492" w="1504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72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rect b="b" l="l" r="r" t="t"/>
                <a:pathLst>
                  <a:path extrusionOk="0" h="1504" w="1504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72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rect b="b" l="l" r="r" t="t"/>
                <a:pathLst>
                  <a:path extrusionOk="0" h="1502" w="164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72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rect b="b" l="l" r="r" t="t"/>
                <a:pathLst>
                  <a:path extrusionOk="0" h="1504" w="1492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72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72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72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rect b="b" l="l" r="r" t="t"/>
                <a:pathLst>
                  <a:path extrusionOk="0" h="1504" w="1504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72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rect b="b" l="l" r="r" t="t"/>
                <a:pathLst>
                  <a:path extrusionOk="0" h="1504" w="1492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72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rect b="b" l="l" r="r" t="t"/>
                <a:pathLst>
                  <a:path extrusionOk="0" h="1496" w="1701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72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rect b="b" l="l" r="r" t="t"/>
                <a:pathLst>
                  <a:path extrusionOk="0" h="1501" w="1751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72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rect b="b" l="l" r="r" t="t"/>
                <a:pathLst>
                  <a:path extrusionOk="0" h="1492" w="1492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72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rect b="b" l="l" r="r" t="t"/>
                <a:pathLst>
                  <a:path extrusionOk="0" h="1501" w="1795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72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rect b="b" l="l" r="r" t="t"/>
                <a:pathLst>
                  <a:path extrusionOk="0" h="1501" w="1751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72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rect b="b" l="l" r="r" t="t"/>
                <a:pathLst>
                  <a:path extrusionOk="0" h="1501" w="1751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72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rect b="b" l="l" r="r" t="t"/>
                <a:pathLst>
                  <a:path extrusionOk="0" h="1496" w="1689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72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rect b="b" l="l" r="r" t="t"/>
                <a:pathLst>
                  <a:path extrusionOk="0" h="1492" w="1492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18" name="Google Shape;3718;p72"/>
          <p:cNvGrpSpPr/>
          <p:nvPr/>
        </p:nvGrpSpPr>
        <p:grpSpPr>
          <a:xfrm>
            <a:off x="4005100" y="1921297"/>
            <a:ext cx="2127409" cy="1097580"/>
            <a:chOff x="4758945" y="2591412"/>
            <a:chExt cx="1114585" cy="575011"/>
          </a:xfrm>
        </p:grpSpPr>
        <p:grpSp>
          <p:nvGrpSpPr>
            <p:cNvPr id="3719" name="Google Shape;3719;p72"/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3720" name="Google Shape;3720;p72"/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rect b="b" l="l" r="r" t="t"/>
                <a:pathLst>
                  <a:path extrusionOk="0" h="1012" w="1172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72"/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72"/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rect b="b" l="l" r="r" t="t"/>
                <a:pathLst>
                  <a:path extrusionOk="0" h="579" w="678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72"/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rect b="b" l="l" r="r" t="t"/>
                <a:pathLst>
                  <a:path extrusionOk="0" h="508" w="592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72"/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72"/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72"/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rect b="b" l="l" r="r" t="t"/>
                <a:pathLst>
                  <a:path extrusionOk="0" h="3055" w="2404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72"/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rect b="b" l="l" r="r" t="t"/>
                <a:pathLst>
                  <a:path extrusionOk="0" h="1012" w="1184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72"/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rect b="b" l="l" r="r" t="t"/>
                <a:pathLst>
                  <a:path extrusionOk="0" h="33853" w="46162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72"/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rect b="b" l="l" r="r" t="t"/>
                <a:pathLst>
                  <a:path extrusionOk="0" h="7027" w="9673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72"/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rect b="b" l="l" r="r" t="t"/>
                <a:pathLst>
                  <a:path extrusionOk="0" h="5165" w="9821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72"/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rect b="b" l="l" r="r" t="t"/>
                <a:pathLst>
                  <a:path extrusionOk="0" h="496" w="589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72"/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rect b="b" l="l" r="r" t="t"/>
                <a:pathLst>
                  <a:path extrusionOk="0" h="36107" w="25219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72"/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rect b="b" l="l" r="r" t="t"/>
                <a:pathLst>
                  <a:path extrusionOk="0" h="815" w="949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72"/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72"/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6" name="Google Shape;3736;p72"/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3737" name="Google Shape;3737;p72"/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rect b="b" l="l" r="r" t="t"/>
                <a:pathLst>
                  <a:path extrusionOk="0" h="691" w="802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72"/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rect b="b" l="l" r="r" t="t"/>
                <a:pathLst>
                  <a:path extrusionOk="0" h="466" w="555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72"/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72"/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rect b="b" l="l" r="r" t="t"/>
                <a:pathLst>
                  <a:path extrusionOk="0" h="496" w="592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72"/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rect b="b" l="l" r="r" t="t"/>
                <a:pathLst>
                  <a:path extrusionOk="0" h="508" w="58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72"/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rect b="b" l="l" r="r" t="t"/>
                <a:pathLst>
                  <a:path extrusionOk="0" h="471" w="555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72"/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rect b="b" l="l" r="r" t="t"/>
                <a:pathLst>
                  <a:path extrusionOk="0" h="613" w="728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72"/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72"/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rect b="b" l="l" r="r" t="t"/>
                <a:pathLst>
                  <a:path extrusionOk="0" h="607" w="716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72"/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rect b="b" l="l" r="r" t="t"/>
                <a:pathLst>
                  <a:path extrusionOk="0" h="613" w="724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72"/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72"/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rect b="b" l="l" r="r" t="t"/>
                <a:pathLst>
                  <a:path extrusionOk="0" h="690" w="802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72"/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rect b="b" l="l" r="r" t="t"/>
                <a:pathLst>
                  <a:path extrusionOk="0" h="600" w="711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72"/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rect b="b" l="l" r="r" t="t"/>
                <a:pathLst>
                  <a:path extrusionOk="0" h="598" w="703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72"/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72"/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rect b="b" l="l" r="r" t="t"/>
                <a:pathLst>
                  <a:path extrusionOk="0" h="64" w="106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72"/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72"/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72"/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rect b="b" l="l" r="r" t="t"/>
                <a:pathLst>
                  <a:path extrusionOk="0" h="621" w="724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72"/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rect b="b" l="l" r="r" t="t"/>
                <a:pathLst>
                  <a:path extrusionOk="0" h="607" w="704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72"/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rect b="b" l="l" r="r" t="t"/>
                <a:pathLst>
                  <a:path extrusionOk="0" h="612" w="732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72"/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72"/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rect b="b" l="l" r="r" t="t"/>
                <a:pathLst>
                  <a:path extrusionOk="0" h="613" w="725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72"/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72"/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72"/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72"/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72"/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rect b="b" l="l" r="r" t="t"/>
                <a:pathLst>
                  <a:path extrusionOk="0" h="624" w="715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72"/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rect b="b" l="l" r="r" t="t"/>
                <a:pathLst>
                  <a:path extrusionOk="0" h="595" w="703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72"/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rect b="b" l="l" r="r" t="t"/>
                <a:pathLst>
                  <a:path extrusionOk="0" h="612" w="733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72"/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rect b="b" l="l" r="r" t="t"/>
                <a:pathLst>
                  <a:path extrusionOk="0" h="613" w="725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72"/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rect b="b" l="l" r="r" t="t"/>
                <a:pathLst>
                  <a:path extrusionOk="0" h="591" w="703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72"/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rect b="b" l="l" r="r" t="t"/>
                <a:pathLst>
                  <a:path extrusionOk="0" h="520" w="604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72"/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rect b="b" l="l" r="r" t="t"/>
                <a:pathLst>
                  <a:path extrusionOk="0" h="582" w="678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72"/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rect b="b" l="l" r="r" t="t"/>
                <a:pathLst>
                  <a:path extrusionOk="0" h="595" w="70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72"/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rect b="b" l="l" r="r" t="t"/>
                <a:pathLst>
                  <a:path extrusionOk="0" h="606" w="703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72"/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rect b="b" l="l" r="r" t="t"/>
                <a:pathLst>
                  <a:path extrusionOk="0" h="600" w="716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72"/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rect b="b" l="l" r="r" t="t"/>
                <a:pathLst>
                  <a:path extrusionOk="0" h="596" w="699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72"/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rect b="b" l="l" r="r" t="t"/>
                <a:pathLst>
                  <a:path extrusionOk="0" h="621" w="724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72"/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rect b="b" l="l" r="r" t="t"/>
                <a:pathLst>
                  <a:path extrusionOk="0" h="612" w="712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72"/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72"/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rect b="b" l="l" r="r" t="t"/>
                <a:pathLst>
                  <a:path extrusionOk="0" h="64" w="105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72"/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rect b="b" l="l" r="r" t="t"/>
                <a:pathLst>
                  <a:path extrusionOk="0" h="100" w="10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72"/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rect b="b" l="l" r="r" t="t"/>
                <a:pathLst>
                  <a:path extrusionOk="0" h="99" w="87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72"/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rect b="b" l="l" r="r" t="t"/>
                <a:pathLst>
                  <a:path extrusionOk="0" h="75" w="106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72"/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rect b="b" l="l" r="r" t="t"/>
                <a:pathLst>
                  <a:path extrusionOk="0" h="595" w="703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72"/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rect b="b" l="l" r="r" t="t"/>
                <a:pathLst>
                  <a:path extrusionOk="0" h="612" w="724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72"/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rect b="b" l="l" r="r" t="t"/>
                <a:pathLst>
                  <a:path extrusionOk="0" h="514" w="602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72"/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rect b="b" l="l" r="r" t="t"/>
                <a:pathLst>
                  <a:path extrusionOk="0" h="96" w="99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72"/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rect b="b" l="l" r="r" t="t"/>
                <a:pathLst>
                  <a:path extrusionOk="0" h="398" w="469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72"/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rect b="b" l="l" r="r" t="t"/>
                <a:pathLst>
                  <a:path extrusionOk="0" h="621" w="736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72"/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rect b="b" l="l" r="r" t="t"/>
                <a:pathLst>
                  <a:path extrusionOk="0" h="162" w="198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72"/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rect b="b" l="l" r="r" t="t"/>
                <a:pathLst>
                  <a:path extrusionOk="0" h="74" w="94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72"/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rect b="b" l="l" r="r" t="t"/>
                <a:pathLst>
                  <a:path extrusionOk="0" h="100" w="87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72"/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72"/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rect b="b" l="l" r="r" t="t"/>
                <a:pathLst>
                  <a:path extrusionOk="0" h="131" w="191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72"/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72"/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rect b="b" l="l" r="r" t="t"/>
                <a:pathLst>
                  <a:path extrusionOk="0" h="43" w="56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72"/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rect b="b" l="l" r="r" t="t"/>
                <a:pathLst>
                  <a:path extrusionOk="0" h="55" w="5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72"/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rect b="b" l="l" r="r" t="t"/>
                <a:pathLst>
                  <a:path extrusionOk="0" h="54" w="5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72"/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rect b="b" l="l" r="r" t="t"/>
                <a:pathLst>
                  <a:path extrusionOk="0" h="74" w="117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72"/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rect b="b" l="l" r="r" t="t"/>
                <a:pathLst>
                  <a:path extrusionOk="0" h="410" w="469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72"/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rect b="b" l="l" r="r" t="t"/>
                <a:pathLst>
                  <a:path extrusionOk="0" h="610" w="737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72"/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rect b="b" l="l" r="r" t="t"/>
                <a:pathLst>
                  <a:path extrusionOk="0" h="51" w="5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72"/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rect b="b" l="l" r="r" t="t"/>
                <a:pathLst>
                  <a:path extrusionOk="0" h="132" w="191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72"/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72"/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rect b="b" l="l" r="r" t="t"/>
                <a:pathLst>
                  <a:path extrusionOk="0" h="99" w="137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72"/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rect b="b" l="l" r="r" t="t"/>
                <a:pathLst>
                  <a:path extrusionOk="0" h="287" w="342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72"/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rect b="b" l="l" r="r" t="t"/>
                <a:pathLst>
                  <a:path extrusionOk="0" h="691" w="691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72"/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rect b="b" l="l" r="r" t="t"/>
                <a:pathLst>
                  <a:path extrusionOk="0" h="633" w="748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72"/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72"/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72"/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rect b="b" l="l" r="r" t="t"/>
                <a:pathLst>
                  <a:path extrusionOk="0" h="601" w="704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72"/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72"/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rect b="b" l="l" r="r" t="t"/>
                <a:pathLst>
                  <a:path extrusionOk="0" h="99" w="88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72"/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rect b="b" l="l" r="r" t="t"/>
                <a:pathLst>
                  <a:path extrusionOk="0" h="173" w="173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72"/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rect b="b" l="l" r="r" t="t"/>
                <a:pathLst>
                  <a:path extrusionOk="0" h="79" w="107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72"/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rect b="b" l="l" r="r" t="t"/>
                <a:pathLst>
                  <a:path extrusionOk="0" h="404" w="469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72"/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72"/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72"/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rect b="b" l="l" r="r" t="t"/>
                <a:pathLst>
                  <a:path extrusionOk="0" h="133" w="19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72"/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rect b="b" l="l" r="r" t="t"/>
                <a:pathLst>
                  <a:path extrusionOk="0" h="174" w="174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72"/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rect b="b" l="l" r="r" t="t"/>
                <a:pathLst>
                  <a:path extrusionOk="0" h="87" w="137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72"/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rect b="b" l="l" r="r" t="t"/>
                <a:pathLst>
                  <a:path extrusionOk="0" h="87" w="88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72"/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72"/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rect b="b" l="l" r="r" t="t"/>
                <a:pathLst>
                  <a:path extrusionOk="0" h="131" w="191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72"/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72"/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rect b="b" l="l" r="r" t="t"/>
                <a:pathLst>
                  <a:path extrusionOk="0" h="69" w="105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72"/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72"/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72"/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rect b="b" l="l" r="r" t="t"/>
                <a:pathLst>
                  <a:path extrusionOk="0" h="106" w="87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72"/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rect b="b" l="l" r="r" t="t"/>
                <a:pathLst>
                  <a:path extrusionOk="0" h="50" w="63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72"/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72"/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72"/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72"/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rect b="b" l="l" r="r" t="t"/>
                <a:pathLst>
                  <a:path extrusionOk="0" h="595" w="704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72"/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72"/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rect b="b" l="l" r="r" t="t"/>
                <a:pathLst>
                  <a:path extrusionOk="0" h="93" w="10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72"/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rect b="b" l="l" r="r" t="t"/>
                <a:pathLst>
                  <a:path extrusionOk="0" h="609" w="712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72"/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rect b="b" l="l" r="r" t="t"/>
                <a:pathLst>
                  <a:path extrusionOk="0" h="612" w="724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72"/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72"/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72"/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rect b="b" l="l" r="r" t="t"/>
                <a:pathLst>
                  <a:path extrusionOk="0" h="88" w="99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72"/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72"/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rect b="b" l="l" r="r" t="t"/>
                <a:pathLst>
                  <a:path extrusionOk="0" h="174" w="173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72"/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rect b="b" l="l" r="r" t="t"/>
                <a:pathLst>
                  <a:path extrusionOk="0" h="73" w="107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72"/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rect b="b" l="l" r="r" t="t"/>
                <a:pathLst>
                  <a:path extrusionOk="0" h="87" w="99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72"/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72"/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rect b="b" l="l" r="r" t="t"/>
                <a:pathLst>
                  <a:path extrusionOk="0" h="752" w="876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72"/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rect b="b" l="l" r="r" t="t"/>
                <a:pathLst>
                  <a:path extrusionOk="0" h="174" w="211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72"/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rect b="b" l="l" r="r" t="t"/>
                <a:pathLst>
                  <a:path extrusionOk="0" h="173" w="174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72"/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rect b="b" l="l" r="r" t="t"/>
                <a:pathLst>
                  <a:path extrusionOk="0" h="170" w="173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72"/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rect b="b" l="l" r="r" t="t"/>
                <a:pathLst>
                  <a:path extrusionOk="0" h="621" w="724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72"/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rect b="b" l="l" r="r" t="t"/>
                <a:pathLst>
                  <a:path extrusionOk="0" h="696" w="815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72"/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72"/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rect b="b" l="l" r="r" t="t"/>
                <a:pathLst>
                  <a:path extrusionOk="0" h="643" w="752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72"/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rect b="b" l="l" r="r" t="t"/>
                <a:pathLst>
                  <a:path extrusionOk="0" h="630" w="63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72"/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72"/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rect b="b" l="l" r="r" t="t"/>
                <a:pathLst>
                  <a:path extrusionOk="0" h="603" w="704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72"/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rect b="b" l="l" r="r" t="t"/>
                <a:pathLst>
                  <a:path extrusionOk="0" h="173" w="174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72"/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72"/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rect b="b" l="l" r="r" t="t"/>
                <a:pathLst>
                  <a:path extrusionOk="0" h="79" w="116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72"/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rect b="b" l="l" r="r" t="t"/>
                <a:pathLst>
                  <a:path extrusionOk="0" h="100" w="87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72"/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72"/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rect b="b" l="l" r="r" t="t"/>
                <a:pathLst>
                  <a:path extrusionOk="0" h="601" w="703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72"/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72"/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rect b="b" l="l" r="r" t="t"/>
                <a:pathLst>
                  <a:path extrusionOk="0" h="684" w="815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72"/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rect b="b" l="l" r="r" t="t"/>
                <a:pathLst>
                  <a:path extrusionOk="0" h="593" w="593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72"/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rect b="b" l="l" r="r" t="t"/>
                <a:pathLst>
                  <a:path extrusionOk="0" h="87" w="87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72"/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rect b="b" l="l" r="r" t="t"/>
                <a:pathLst>
                  <a:path extrusionOk="0" h="93" w="99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72"/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rect b="b" l="l" r="r" t="t"/>
                <a:pathLst>
                  <a:path extrusionOk="0" h="624" w="715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72"/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rect b="b" l="l" r="r" t="t"/>
                <a:pathLst>
                  <a:path extrusionOk="0" h="99" w="124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72"/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rect b="b" l="l" r="r" t="t"/>
                <a:pathLst>
                  <a:path extrusionOk="0" h="73" w="111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72"/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72"/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72"/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72"/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72"/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rect b="b" l="l" r="r" t="t"/>
                <a:pathLst>
                  <a:path extrusionOk="0" h="603" w="704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72"/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rect b="b" l="l" r="r" t="t"/>
                <a:pathLst>
                  <a:path extrusionOk="0" h="624" w="716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72"/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rect b="b" l="l" r="r" t="t"/>
                <a:pathLst>
                  <a:path extrusionOk="0" h="74" w="98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72"/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rect b="b" l="l" r="r" t="t"/>
                <a:pathLst>
                  <a:path extrusionOk="0" h="642" w="74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72"/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72"/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72"/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72"/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72"/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rect b="b" l="l" r="r" t="t"/>
                <a:pathLst>
                  <a:path extrusionOk="0" h="624" w="716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72"/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rect b="b" l="l" r="r" t="t"/>
                <a:pathLst>
                  <a:path extrusionOk="0" h="100" w="87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72"/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72"/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rect b="b" l="l" r="r" t="t"/>
                <a:pathLst>
                  <a:path extrusionOk="0" h="74" w="105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72"/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rect b="b" l="l" r="r" t="t"/>
                <a:pathLst>
                  <a:path extrusionOk="0" h="69" w="105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72"/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rect b="b" l="l" r="r" t="t"/>
                <a:pathLst>
                  <a:path extrusionOk="0" h="599" w="703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72"/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72"/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rect b="b" l="l" r="r" t="t"/>
                <a:pathLst>
                  <a:path extrusionOk="0" h="410" w="469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72"/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rect b="b" l="l" r="r" t="t"/>
                <a:pathLst>
                  <a:path extrusionOk="0" h="96" w="99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72"/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rect b="b" l="l" r="r" t="t"/>
                <a:pathLst>
                  <a:path extrusionOk="0" h="637" w="74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72"/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rect b="b" l="l" r="r" t="t"/>
                <a:pathLst>
                  <a:path extrusionOk="0" h="404" w="469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72"/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rect b="b" l="l" r="r" t="t"/>
                <a:pathLst>
                  <a:path extrusionOk="0" h="592" w="605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72"/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rect b="b" l="l" r="r" t="t"/>
                <a:pathLst>
                  <a:path extrusionOk="0" h="287" w="375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72"/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72"/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72"/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72"/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rect b="b" l="l" r="r" t="t"/>
                <a:pathLst>
                  <a:path extrusionOk="0" h="607" w="704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72"/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rect b="b" l="l" r="r" t="t"/>
                <a:pathLst>
                  <a:path extrusionOk="0" h="634" w="74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72"/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rect b="b" l="l" r="r" t="t"/>
                <a:pathLst>
                  <a:path extrusionOk="0" h="621" w="716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72"/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rect b="b" l="l" r="r" t="t"/>
                <a:pathLst>
                  <a:path extrusionOk="0" h="636" w="74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72"/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rect b="b" l="l" r="r" t="t"/>
                <a:pathLst>
                  <a:path extrusionOk="0" h="624" w="74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72"/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rect b="b" l="l" r="r" t="t"/>
                <a:pathLst>
                  <a:path extrusionOk="0" h="642" w="629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72"/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rect b="b" l="l" r="r" t="t"/>
                <a:pathLst>
                  <a:path extrusionOk="0" h="622" w="728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72"/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rect b="b" l="l" r="r" t="t"/>
                <a:pathLst>
                  <a:path extrusionOk="0" h="621" w="728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72"/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rect b="b" l="l" r="r" t="t"/>
                <a:pathLst>
                  <a:path extrusionOk="0" h="607" w="703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72"/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72"/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72"/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72"/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72"/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rect b="b" l="l" r="r" t="t"/>
                <a:pathLst>
                  <a:path extrusionOk="0" h="595" w="691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72"/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72"/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72"/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rect b="b" l="l" r="r" t="t"/>
                <a:pathLst>
                  <a:path extrusionOk="0" h="398" w="469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72"/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72"/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72"/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rect b="b" l="l" r="r" t="t"/>
                <a:pathLst>
                  <a:path extrusionOk="0" h="397" w="466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72"/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rect b="b" l="l" r="r" t="t"/>
                <a:pathLst>
                  <a:path extrusionOk="0" h="606" w="716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72"/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rect b="b" l="l" r="r" t="t"/>
                <a:pathLst>
                  <a:path extrusionOk="0" h="597" w="703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72"/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rect b="b" l="l" r="r" t="t"/>
                <a:pathLst>
                  <a:path extrusionOk="0" h="605" w="605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72"/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rect b="b" l="l" r="r" t="t"/>
                <a:pathLst>
                  <a:path extrusionOk="0" h="68" w="105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72"/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rect b="b" l="l" r="r" t="t"/>
                <a:pathLst>
                  <a:path extrusionOk="0" h="410" w="482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72"/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rect b="b" l="l" r="r" t="t"/>
                <a:pathLst>
                  <a:path extrusionOk="0" h="74" w="104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72"/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rect b="b" l="l" r="r" t="t"/>
                <a:pathLst>
                  <a:path extrusionOk="0" h="119" w="174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72"/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rect b="b" l="l" r="r" t="t"/>
                <a:pathLst>
                  <a:path extrusionOk="0" h="63" w="10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72"/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rect b="b" l="l" r="r" t="t"/>
                <a:pathLst>
                  <a:path extrusionOk="0" h="170" w="174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72"/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rect b="b" l="l" r="r" t="t"/>
                <a:pathLst>
                  <a:path extrusionOk="0" h="607" w="704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72"/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rect b="b" l="l" r="r" t="t"/>
                <a:pathLst>
                  <a:path extrusionOk="0" h="100" w="137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72"/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72"/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rect b="b" l="l" r="r" t="t"/>
                <a:pathLst>
                  <a:path extrusionOk="0" h="73" w="107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72"/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rect b="b" l="l" r="r" t="t"/>
                <a:pathLst>
                  <a:path extrusionOk="0" h="404" w="481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72"/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72"/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rect b="b" l="l" r="r" t="t"/>
                <a:pathLst>
                  <a:path extrusionOk="0" h="595" w="691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72"/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rect b="b" l="l" r="r" t="t"/>
                <a:pathLst>
                  <a:path extrusionOk="0" h="609" w="732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72"/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72"/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rect b="b" l="l" r="r" t="t"/>
                <a:pathLst>
                  <a:path extrusionOk="0" h="599" w="703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72"/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72"/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rect b="b" l="l" r="r" t="t"/>
                <a:pathLst>
                  <a:path extrusionOk="0" h="604" w="691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72"/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rect b="b" l="l" r="r" t="t"/>
                <a:pathLst>
                  <a:path extrusionOk="0" h="621" w="725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72"/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rect b="b" l="l" r="r" t="t"/>
                <a:pathLst>
                  <a:path extrusionOk="0" h="592" w="593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72"/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rect b="b" l="l" r="r" t="t"/>
                <a:pathLst>
                  <a:path extrusionOk="0" h="624" w="724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72"/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rect b="b" l="l" r="r" t="t"/>
                <a:pathLst>
                  <a:path extrusionOk="0" h="622" w="728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72"/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rect b="b" l="l" r="r" t="t"/>
                <a:pathLst>
                  <a:path extrusionOk="0" h="605" w="703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72"/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72"/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72"/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rect b="b" l="l" r="r" t="t"/>
                <a:pathLst>
                  <a:path extrusionOk="0" h="69" w="105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72"/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rect b="b" l="l" r="r" t="t"/>
                <a:pathLst>
                  <a:path extrusionOk="0" h="87" w="99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72"/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72"/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rect b="b" l="l" r="r" t="t"/>
                <a:pathLst>
                  <a:path extrusionOk="0" h="88" w="10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72"/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72"/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rect b="b" l="l" r="r" t="t"/>
                <a:pathLst>
                  <a:path extrusionOk="0" h="604" w="712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72"/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rect b="b" l="l" r="r" t="t"/>
                <a:pathLst>
                  <a:path extrusionOk="0" h="605" w="605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72"/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rect b="b" l="l" r="r" t="t"/>
                <a:pathLst>
                  <a:path extrusionOk="0" h="100" w="99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72"/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rect b="b" l="l" r="r" t="t"/>
                <a:pathLst>
                  <a:path extrusionOk="0" h="63" w="106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72"/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rect b="b" l="l" r="r" t="t"/>
                <a:pathLst>
                  <a:path extrusionOk="0" h="404" w="482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72"/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rect b="b" l="l" r="r" t="t"/>
                <a:pathLst>
                  <a:path extrusionOk="0" h="99" w="10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72"/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rect b="b" l="l" r="r" t="t"/>
                <a:pathLst>
                  <a:path extrusionOk="0" h="99" w="136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72"/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rect b="b" l="l" r="r" t="t"/>
                <a:pathLst>
                  <a:path extrusionOk="0" h="520" w="605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72"/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72"/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rect b="b" l="l" r="r" t="t"/>
                <a:pathLst>
                  <a:path extrusionOk="0" h="173" w="199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72"/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rect b="b" l="l" r="r" t="t"/>
                <a:pathLst>
                  <a:path extrusionOk="0" h="514" w="602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72"/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rect b="b" l="l" r="r" t="t"/>
                <a:pathLst>
                  <a:path extrusionOk="0" h="73" w="107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72"/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rect b="b" l="l" r="r" t="t"/>
                <a:pathLst>
                  <a:path extrusionOk="0" h="149" w="136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72"/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rect b="b" l="l" r="r" t="t"/>
                <a:pathLst>
                  <a:path extrusionOk="0" h="127" w="161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72"/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72"/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rect b="b" l="l" r="r" t="t"/>
                <a:pathLst>
                  <a:path extrusionOk="0" h="63" w="105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72"/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72"/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72"/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rect b="b" l="l" r="r" t="t"/>
                <a:pathLst>
                  <a:path extrusionOk="0" h="54" w="5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72"/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rect b="b" l="l" r="r" t="t"/>
                <a:pathLst>
                  <a:path extrusionOk="0" h="99" w="112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72"/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rect b="b" l="l" r="r" t="t"/>
                <a:pathLst>
                  <a:path extrusionOk="0" h="97" w="99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72"/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72"/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rect b="b" l="l" r="r" t="t"/>
                <a:pathLst>
                  <a:path extrusionOk="0" h="99" w="112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72"/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rect b="b" l="l" r="r" t="t"/>
                <a:pathLst>
                  <a:path extrusionOk="0" h="592" w="593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72"/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72"/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rect b="b" l="l" r="r" t="t"/>
                <a:pathLst>
                  <a:path extrusionOk="0" h="636" w="741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72"/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rect b="b" l="l" r="r" t="t"/>
                <a:pathLst>
                  <a:path extrusionOk="0" h="622" w="721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72"/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72"/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72"/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rect b="b" l="l" r="r" t="t"/>
                <a:pathLst>
                  <a:path extrusionOk="0" h="99" w="112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72"/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rect b="b" l="l" r="r" t="t"/>
                <a:pathLst>
                  <a:path extrusionOk="0" h="99" w="99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72"/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72"/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rect b="b" l="l" r="r" t="t"/>
                <a:pathLst>
                  <a:path extrusionOk="0" h="637" w="753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72"/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72"/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rect b="b" l="l" r="r" t="t"/>
                <a:pathLst>
                  <a:path extrusionOk="0" h="63" w="5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72"/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rect b="b" l="l" r="r" t="t"/>
                <a:pathLst>
                  <a:path extrusionOk="0" h="50" w="63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72"/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rect b="b" l="l" r="r" t="t"/>
                <a:pathLst>
                  <a:path extrusionOk="0" h="100" w="124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72"/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rect b="b" l="l" r="r" t="t"/>
                <a:pathLst>
                  <a:path extrusionOk="0" h="50" w="51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72"/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rect b="b" l="l" r="r" t="t"/>
                <a:pathLst>
                  <a:path extrusionOk="0" h="63" w="5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72"/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rect b="b" l="l" r="r" t="t"/>
                <a:pathLst>
                  <a:path extrusionOk="0" h="53" w="63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72"/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rect b="b" l="l" r="r" t="t"/>
                <a:pathLst>
                  <a:path extrusionOk="0" h="63" w="105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72"/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rect b="b" l="l" r="r" t="t"/>
                <a:pathLst>
                  <a:path extrusionOk="0" h="50" w="5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72"/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72"/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rect b="b" l="l" r="r" t="t"/>
                <a:pathLst>
                  <a:path extrusionOk="0" h="63" w="74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72"/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rect b="b" l="l" r="r" t="t"/>
                <a:pathLst>
                  <a:path extrusionOk="0" h="612" w="703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72"/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rect b="b" l="l" r="r" t="t"/>
                <a:pathLst>
                  <a:path extrusionOk="0" h="609" w="724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72"/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rect b="b" l="l" r="r" t="t"/>
                <a:pathLst>
                  <a:path extrusionOk="0" h="73" w="107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72"/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rect b="b" l="l" r="r" t="t"/>
                <a:pathLst>
                  <a:path extrusionOk="0" h="636" w="741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72"/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rect b="b" l="l" r="r" t="t"/>
                <a:pathLst>
                  <a:path extrusionOk="0" h="633" w="74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72"/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rect b="b" l="l" r="r" t="t"/>
                <a:pathLst>
                  <a:path extrusionOk="0" h="593" w="703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72"/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rect b="b" l="l" r="r" t="t"/>
                <a:pathLst>
                  <a:path extrusionOk="0" h="605" w="604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72"/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rect b="b" l="l" r="r" t="t"/>
                <a:pathLst>
                  <a:path extrusionOk="0" h="586" w="679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72"/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72"/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rect b="b" l="l" r="r" t="t"/>
                <a:pathLst>
                  <a:path extrusionOk="0" h="97" w="10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72"/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rect b="b" l="l" r="r" t="t"/>
                <a:pathLst>
                  <a:path extrusionOk="0" h="696" w="802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72"/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rect b="b" l="l" r="r" t="t"/>
                <a:pathLst>
                  <a:path extrusionOk="0" h="583" w="667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72"/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72"/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rect b="b" l="l" r="r" t="t"/>
                <a:pathLst>
                  <a:path extrusionOk="0" h="100" w="99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72"/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rect b="b" l="l" r="r" t="t"/>
                <a:pathLst>
                  <a:path extrusionOk="0" h="398" w="466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72"/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72"/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rect b="b" l="l" r="r" t="t"/>
                <a:pathLst>
                  <a:path extrusionOk="0" h="408" w="494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72"/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rect b="b" l="l" r="r" t="t"/>
                <a:pathLst>
                  <a:path extrusionOk="0" h="100" w="112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72"/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72"/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72"/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rect b="b" l="l" r="r" t="t"/>
                <a:pathLst>
                  <a:path extrusionOk="0" h="73" w="108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72"/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72"/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rect b="b" l="l" r="r" t="t"/>
                <a:pathLst>
                  <a:path extrusionOk="0" h="99" w="10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72"/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rect b="b" l="l" r="r" t="t"/>
                <a:pathLst>
                  <a:path extrusionOk="0" h="100" w="10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72"/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rect b="b" l="l" r="r" t="t"/>
                <a:pathLst>
                  <a:path extrusionOk="0" h="68" w="105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72"/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rect b="b" l="l" r="r" t="t"/>
                <a:pathLst>
                  <a:path extrusionOk="0" h="87" w="99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72"/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rect b="b" l="l" r="r" t="t"/>
                <a:pathLst>
                  <a:path extrusionOk="0" h="508" w="58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72"/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rect b="b" l="l" r="r" t="t"/>
                <a:pathLst>
                  <a:path extrusionOk="0" h="74" w="98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72"/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rect b="b" l="l" r="r" t="t"/>
                <a:pathLst>
                  <a:path extrusionOk="0" h="99" w="10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72"/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rect b="b" l="l" r="r" t="t"/>
                <a:pathLst>
                  <a:path extrusionOk="0" h="613" w="724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72"/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72"/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72"/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rect b="b" l="l" r="r" t="t"/>
                <a:pathLst>
                  <a:path extrusionOk="0" h="695" w="814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72"/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rect b="b" l="l" r="r" t="t"/>
                <a:pathLst>
                  <a:path extrusionOk="0" h="582" w="679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72"/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72"/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rect b="b" l="l" r="r" t="t"/>
                <a:pathLst>
                  <a:path extrusionOk="0" h="613" w="736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72"/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72"/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rect b="b" l="l" r="r" t="t"/>
                <a:pathLst>
                  <a:path extrusionOk="0" h="691" w="814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72"/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rect b="b" l="l" r="r" t="t"/>
                <a:pathLst>
                  <a:path extrusionOk="0" h="404" w="457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72"/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rect b="b" l="l" r="r" t="t"/>
                <a:pathLst>
                  <a:path extrusionOk="0" h="604" w="691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72"/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rect b="b" l="l" r="r" t="t"/>
                <a:pathLst>
                  <a:path extrusionOk="0" h="94" w="10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72"/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rect b="b" l="l" r="r" t="t"/>
                <a:pathLst>
                  <a:path extrusionOk="0" h="499" w="58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72"/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rect b="b" l="l" r="r" t="t"/>
                <a:pathLst>
                  <a:path extrusionOk="0" h="690" w="802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72"/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rect b="b" l="l" r="r" t="t"/>
                <a:pathLst>
                  <a:path extrusionOk="0" h="499" w="58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72"/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rect b="b" l="l" r="r" t="t"/>
                <a:pathLst>
                  <a:path extrusionOk="0" h="600" w="70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72"/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rect b="b" l="l" r="r" t="t"/>
                <a:pathLst>
                  <a:path extrusionOk="0" h="583" w="679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72"/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rect b="b" l="l" r="r" t="t"/>
                <a:pathLst>
                  <a:path extrusionOk="0" h="622" w="728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72"/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rect b="b" l="l" r="r" t="t"/>
                <a:pathLst>
                  <a:path extrusionOk="0" h="607" w="704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72"/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rect b="b" l="l" r="r" t="t"/>
                <a:pathLst>
                  <a:path extrusionOk="0" h="637" w="741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72"/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rect b="b" l="l" r="r" t="t"/>
                <a:pathLst>
                  <a:path extrusionOk="0" h="520" w="605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72"/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rect b="b" l="l" r="r" t="t"/>
                <a:pathLst>
                  <a:path extrusionOk="0" h="508" w="592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72"/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rect b="b" l="l" r="r" t="t"/>
                <a:pathLst>
                  <a:path extrusionOk="0" h="607" w="703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72"/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72"/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rect b="b" l="l" r="r" t="t"/>
                <a:pathLst>
                  <a:path extrusionOk="0" h="74" w="104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72"/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50" name="Google Shape;4050;p72"/>
            <p:cNvSpPr/>
            <p:nvPr/>
          </p:nvSpPr>
          <p:spPr>
            <a:xfrm>
              <a:off x="5028112" y="3146664"/>
              <a:ext cx="1601" cy="1255"/>
            </a:xfrm>
            <a:custGeom>
              <a:rect b="b" l="l" r="r" t="t"/>
              <a:pathLst>
                <a:path extrusionOk="0" h="87" w="111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p73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...and our </a:t>
            </a:r>
            <a:r>
              <a:rPr lang="es"/>
              <a:t>set of editable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056" name="Google Shape;4056;p73"/>
          <p:cNvSpPr txBox="1"/>
          <p:nvPr>
            <p:ph idx="4294967295" type="body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resize these icons keeping the quality.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You can change the stroke and fill color; just select the icon and click on the paint bucket/pen.</a:t>
            </a:r>
            <a:br>
              <a:rPr lang="es"/>
            </a:br>
            <a:endParaRPr/>
          </a:p>
        </p:txBody>
      </p:sp>
      <p:grpSp>
        <p:nvGrpSpPr>
          <p:cNvPr id="4057" name="Google Shape;4057;p73"/>
          <p:cNvGrpSpPr/>
          <p:nvPr/>
        </p:nvGrpSpPr>
        <p:grpSpPr>
          <a:xfrm>
            <a:off x="1464938" y="1938605"/>
            <a:ext cx="230686" cy="202772"/>
            <a:chOff x="898875" y="244725"/>
            <a:chExt cx="481800" cy="423500"/>
          </a:xfrm>
        </p:grpSpPr>
        <p:sp>
          <p:nvSpPr>
            <p:cNvPr id="4058" name="Google Shape;4058;p73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9" name="Google Shape;4059;p73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0" name="Google Shape;4060;p73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1" name="Google Shape;4061;p73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2" name="Google Shape;4062;p73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3" name="Google Shape;4063;p73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4" name="Google Shape;4064;p73"/>
          <p:cNvGrpSpPr/>
          <p:nvPr/>
        </p:nvGrpSpPr>
        <p:grpSpPr>
          <a:xfrm>
            <a:off x="1763045" y="1924643"/>
            <a:ext cx="202760" cy="230698"/>
            <a:chOff x="1529350" y="258825"/>
            <a:chExt cx="423475" cy="481825"/>
          </a:xfrm>
        </p:grpSpPr>
        <p:sp>
          <p:nvSpPr>
            <p:cNvPr id="4065" name="Google Shape;4065;p73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6" name="Google Shape;4066;p73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7" name="Google Shape;4067;p73"/>
          <p:cNvGrpSpPr/>
          <p:nvPr/>
        </p:nvGrpSpPr>
        <p:grpSpPr>
          <a:xfrm>
            <a:off x="2030275" y="1979160"/>
            <a:ext cx="231811" cy="121663"/>
            <a:chOff x="2084325" y="363300"/>
            <a:chExt cx="484150" cy="254100"/>
          </a:xfrm>
        </p:grpSpPr>
        <p:sp>
          <p:nvSpPr>
            <p:cNvPr id="4068" name="Google Shape;4068;p73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9" name="Google Shape;4069;p73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70" name="Google Shape;4070;p73"/>
          <p:cNvGrpSpPr/>
          <p:nvPr/>
        </p:nvGrpSpPr>
        <p:grpSpPr>
          <a:xfrm>
            <a:off x="2335803" y="1924643"/>
            <a:ext cx="202760" cy="230698"/>
            <a:chOff x="2707500" y="249400"/>
            <a:chExt cx="423475" cy="481825"/>
          </a:xfrm>
        </p:grpSpPr>
        <p:sp>
          <p:nvSpPr>
            <p:cNvPr id="4071" name="Google Shape;4071;p73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2" name="Google Shape;4072;p73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73" name="Google Shape;4073;p73"/>
          <p:cNvGrpSpPr/>
          <p:nvPr/>
        </p:nvGrpSpPr>
        <p:grpSpPr>
          <a:xfrm>
            <a:off x="2617068" y="1924865"/>
            <a:ext cx="207668" cy="230255"/>
            <a:chOff x="3300325" y="249875"/>
            <a:chExt cx="433725" cy="480900"/>
          </a:xfrm>
        </p:grpSpPr>
        <p:sp>
          <p:nvSpPr>
            <p:cNvPr id="4074" name="Google Shape;4074;p73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5" name="Google Shape;4075;p73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6" name="Google Shape;4076;p73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7" name="Google Shape;4077;p73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8" name="Google Shape;4078;p73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9" name="Google Shape;4079;p73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80" name="Google Shape;4080;p73"/>
          <p:cNvGrpSpPr/>
          <p:nvPr/>
        </p:nvGrpSpPr>
        <p:grpSpPr>
          <a:xfrm>
            <a:off x="2881653" y="1924811"/>
            <a:ext cx="239603" cy="230363"/>
            <a:chOff x="3854700" y="249750"/>
            <a:chExt cx="500425" cy="481125"/>
          </a:xfrm>
        </p:grpSpPr>
        <p:sp>
          <p:nvSpPr>
            <p:cNvPr id="4081" name="Google Shape;4081;p73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2" name="Google Shape;4082;p73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3" name="Google Shape;4083;p73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4" name="Google Shape;4084;p73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5" name="Google Shape;4085;p73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6" name="Google Shape;4086;p73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7" name="Google Shape;4087;p73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8" name="Google Shape;4088;p73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89" name="Google Shape;4089;p73"/>
          <p:cNvGrpSpPr/>
          <p:nvPr/>
        </p:nvGrpSpPr>
        <p:grpSpPr>
          <a:xfrm>
            <a:off x="3165892" y="1924811"/>
            <a:ext cx="239603" cy="230363"/>
            <a:chOff x="4447550" y="249750"/>
            <a:chExt cx="500425" cy="481125"/>
          </a:xfrm>
        </p:grpSpPr>
        <p:sp>
          <p:nvSpPr>
            <p:cNvPr id="4090" name="Google Shape;4090;p73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1" name="Google Shape;4091;p73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2" name="Google Shape;4092;p73"/>
          <p:cNvGrpSpPr/>
          <p:nvPr/>
        </p:nvGrpSpPr>
        <p:grpSpPr>
          <a:xfrm>
            <a:off x="3457757" y="1924643"/>
            <a:ext cx="230698" cy="230698"/>
            <a:chOff x="5049725" y="249400"/>
            <a:chExt cx="481825" cy="481825"/>
          </a:xfrm>
        </p:grpSpPr>
        <p:sp>
          <p:nvSpPr>
            <p:cNvPr id="4093" name="Google Shape;4093;p73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4" name="Google Shape;4094;p73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5" name="Google Shape;4095;p73"/>
          <p:cNvGrpSpPr/>
          <p:nvPr/>
        </p:nvGrpSpPr>
        <p:grpSpPr>
          <a:xfrm>
            <a:off x="3739244" y="1924643"/>
            <a:ext cx="230698" cy="230698"/>
            <a:chOff x="5660400" y="238125"/>
            <a:chExt cx="481825" cy="481825"/>
          </a:xfrm>
        </p:grpSpPr>
        <p:sp>
          <p:nvSpPr>
            <p:cNvPr id="4096" name="Google Shape;4096;p73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7" name="Google Shape;4097;p73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8" name="Google Shape;4098;p73"/>
          <p:cNvGrpSpPr/>
          <p:nvPr/>
        </p:nvGrpSpPr>
        <p:grpSpPr>
          <a:xfrm>
            <a:off x="4022597" y="1924643"/>
            <a:ext cx="230698" cy="230698"/>
            <a:chOff x="6235400" y="249400"/>
            <a:chExt cx="481825" cy="481825"/>
          </a:xfrm>
        </p:grpSpPr>
        <p:sp>
          <p:nvSpPr>
            <p:cNvPr id="4099" name="Google Shape;4099;p73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0" name="Google Shape;4100;p73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1" name="Google Shape;4101;p73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2" name="Google Shape;4102;p73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3" name="Google Shape;4103;p73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04" name="Google Shape;4104;p73"/>
          <p:cNvGrpSpPr/>
          <p:nvPr/>
        </p:nvGrpSpPr>
        <p:grpSpPr>
          <a:xfrm>
            <a:off x="1464608" y="2227052"/>
            <a:ext cx="231344" cy="202724"/>
            <a:chOff x="899850" y="871450"/>
            <a:chExt cx="483175" cy="423400"/>
          </a:xfrm>
        </p:grpSpPr>
        <p:sp>
          <p:nvSpPr>
            <p:cNvPr id="4105" name="Google Shape;4105;p73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6" name="Google Shape;4106;p73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7" name="Google Shape;4107;p73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8" name="Google Shape;4108;p73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109" name="Google Shape;4109;p73"/>
          <p:cNvSpPr/>
          <p:nvPr/>
        </p:nvSpPr>
        <p:spPr>
          <a:xfrm>
            <a:off x="1761644" y="2213044"/>
            <a:ext cx="205501" cy="230698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110" name="Google Shape;4110;p73"/>
          <p:cNvGrpSpPr/>
          <p:nvPr/>
        </p:nvGrpSpPr>
        <p:grpSpPr>
          <a:xfrm>
            <a:off x="2030383" y="2213059"/>
            <a:ext cx="231596" cy="230710"/>
            <a:chOff x="2085450" y="842250"/>
            <a:chExt cx="483700" cy="481850"/>
          </a:xfrm>
        </p:grpSpPr>
        <p:sp>
          <p:nvSpPr>
            <p:cNvPr id="4111" name="Google Shape;4111;p73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2" name="Google Shape;4112;p73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3" name="Google Shape;4113;p73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4" name="Google Shape;4114;p73"/>
          <p:cNvGrpSpPr/>
          <p:nvPr/>
        </p:nvGrpSpPr>
        <p:grpSpPr>
          <a:xfrm>
            <a:off x="2321816" y="2213065"/>
            <a:ext cx="230734" cy="230698"/>
            <a:chOff x="2685825" y="840375"/>
            <a:chExt cx="481900" cy="481825"/>
          </a:xfrm>
        </p:grpSpPr>
        <p:sp>
          <p:nvSpPr>
            <p:cNvPr id="4115" name="Google Shape;4115;p73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6" name="Google Shape;4116;p73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7" name="Google Shape;4117;p73"/>
          <p:cNvGrpSpPr/>
          <p:nvPr/>
        </p:nvGrpSpPr>
        <p:grpSpPr>
          <a:xfrm>
            <a:off x="2601752" y="2212849"/>
            <a:ext cx="238299" cy="231129"/>
            <a:chOff x="3270675" y="841800"/>
            <a:chExt cx="497700" cy="482725"/>
          </a:xfrm>
        </p:grpSpPr>
        <p:sp>
          <p:nvSpPr>
            <p:cNvPr id="4118" name="Google Shape;4118;p73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9" name="Google Shape;4119;p73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0" name="Google Shape;4120;p73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121" name="Google Shape;4121;p73"/>
          <p:cNvSpPr/>
          <p:nvPr/>
        </p:nvSpPr>
        <p:spPr>
          <a:xfrm>
            <a:off x="2886029" y="2220249"/>
            <a:ext cx="230698" cy="216286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122" name="Google Shape;4122;p73"/>
          <p:cNvGrpSpPr/>
          <p:nvPr/>
        </p:nvGrpSpPr>
        <p:grpSpPr>
          <a:xfrm>
            <a:off x="3170346" y="2227034"/>
            <a:ext cx="230698" cy="202760"/>
            <a:chOff x="4467200" y="877100"/>
            <a:chExt cx="481825" cy="423475"/>
          </a:xfrm>
        </p:grpSpPr>
        <p:sp>
          <p:nvSpPr>
            <p:cNvPr id="4123" name="Google Shape;4123;p73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4" name="Google Shape;4124;p73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5" name="Google Shape;4125;p73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6" name="Google Shape;4126;p73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7" name="Google Shape;4127;p73"/>
          <p:cNvGrpSpPr/>
          <p:nvPr/>
        </p:nvGrpSpPr>
        <p:grpSpPr>
          <a:xfrm>
            <a:off x="3452478" y="2213059"/>
            <a:ext cx="241255" cy="230710"/>
            <a:chOff x="5045500" y="842250"/>
            <a:chExt cx="503875" cy="481850"/>
          </a:xfrm>
        </p:grpSpPr>
        <p:sp>
          <p:nvSpPr>
            <p:cNvPr id="4128" name="Google Shape;4128;p73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9" name="Google Shape;4129;p73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30" name="Google Shape;4130;p73"/>
          <p:cNvGrpSpPr/>
          <p:nvPr/>
        </p:nvGrpSpPr>
        <p:grpSpPr>
          <a:xfrm>
            <a:off x="3740022" y="2230888"/>
            <a:ext cx="229142" cy="195051"/>
            <a:chOff x="5645200" y="879425"/>
            <a:chExt cx="478575" cy="407375"/>
          </a:xfrm>
        </p:grpSpPr>
        <p:sp>
          <p:nvSpPr>
            <p:cNvPr id="4131" name="Google Shape;4131;p73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2" name="Google Shape;4132;p73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3" name="Google Shape;4133;p73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4" name="Google Shape;4134;p73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5" name="Google Shape;4135;p73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6" name="Google Shape;4136;p73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37" name="Google Shape;4137;p73"/>
          <p:cNvGrpSpPr/>
          <p:nvPr/>
        </p:nvGrpSpPr>
        <p:grpSpPr>
          <a:xfrm>
            <a:off x="4036560" y="2213065"/>
            <a:ext cx="202772" cy="230698"/>
            <a:chOff x="6264525" y="842250"/>
            <a:chExt cx="423500" cy="481825"/>
          </a:xfrm>
        </p:grpSpPr>
        <p:sp>
          <p:nvSpPr>
            <p:cNvPr id="4138" name="Google Shape;4138;p73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9" name="Google Shape;4139;p73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0" name="Google Shape;4140;p73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1" name="Google Shape;4141;p73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2" name="Google Shape;4142;p73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3" name="Google Shape;4143;p73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4" name="Google Shape;4144;p73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45" name="Google Shape;4145;p73"/>
          <p:cNvGrpSpPr/>
          <p:nvPr/>
        </p:nvGrpSpPr>
        <p:grpSpPr>
          <a:xfrm>
            <a:off x="1464932" y="2495036"/>
            <a:ext cx="230698" cy="230698"/>
            <a:chOff x="900750" y="1436075"/>
            <a:chExt cx="481825" cy="481825"/>
          </a:xfrm>
        </p:grpSpPr>
        <p:sp>
          <p:nvSpPr>
            <p:cNvPr id="4146" name="Google Shape;4146;p73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7" name="Google Shape;4147;p73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8" name="Google Shape;4148;p73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9" name="Google Shape;4149;p73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0" name="Google Shape;4150;p73"/>
          <p:cNvGrpSpPr/>
          <p:nvPr/>
        </p:nvGrpSpPr>
        <p:grpSpPr>
          <a:xfrm>
            <a:off x="1749075" y="2536033"/>
            <a:ext cx="230698" cy="148703"/>
            <a:chOff x="1492675" y="1520750"/>
            <a:chExt cx="481825" cy="310575"/>
          </a:xfrm>
        </p:grpSpPr>
        <p:sp>
          <p:nvSpPr>
            <p:cNvPr id="4151" name="Google Shape;4151;p73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2" name="Google Shape;4152;p73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3" name="Google Shape;4153;p73"/>
          <p:cNvGrpSpPr/>
          <p:nvPr/>
        </p:nvGrpSpPr>
        <p:grpSpPr>
          <a:xfrm>
            <a:off x="2026384" y="2495024"/>
            <a:ext cx="239592" cy="230722"/>
            <a:chOff x="2071000" y="1435025"/>
            <a:chExt cx="500400" cy="481875"/>
          </a:xfrm>
        </p:grpSpPr>
        <p:sp>
          <p:nvSpPr>
            <p:cNvPr id="4154" name="Google Shape;4154;p73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5" name="Google Shape;4155;p73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6" name="Google Shape;4156;p73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7" name="Google Shape;4157;p73"/>
          <p:cNvGrpSpPr/>
          <p:nvPr/>
        </p:nvGrpSpPr>
        <p:grpSpPr>
          <a:xfrm>
            <a:off x="2317543" y="2509191"/>
            <a:ext cx="239280" cy="202389"/>
            <a:chOff x="2678350" y="1464650"/>
            <a:chExt cx="499750" cy="422700"/>
          </a:xfrm>
        </p:grpSpPr>
        <p:sp>
          <p:nvSpPr>
            <p:cNvPr id="4158" name="Google Shape;4158;p73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9" name="Google Shape;4159;p73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0" name="Google Shape;4160;p73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1" name="Google Shape;4161;p73"/>
          <p:cNvGrpSpPr/>
          <p:nvPr/>
        </p:nvGrpSpPr>
        <p:grpSpPr>
          <a:xfrm>
            <a:off x="2605553" y="2495036"/>
            <a:ext cx="230698" cy="230698"/>
            <a:chOff x="3271200" y="1435075"/>
            <a:chExt cx="481825" cy="481825"/>
          </a:xfrm>
        </p:grpSpPr>
        <p:sp>
          <p:nvSpPr>
            <p:cNvPr id="4162" name="Google Shape;4162;p73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3" name="Google Shape;4163;p73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4" name="Google Shape;4164;p73"/>
          <p:cNvGrpSpPr/>
          <p:nvPr/>
        </p:nvGrpSpPr>
        <p:grpSpPr>
          <a:xfrm>
            <a:off x="2884681" y="2495024"/>
            <a:ext cx="233547" cy="230722"/>
            <a:chOff x="3858100" y="1435075"/>
            <a:chExt cx="487775" cy="481875"/>
          </a:xfrm>
        </p:grpSpPr>
        <p:sp>
          <p:nvSpPr>
            <p:cNvPr id="4165" name="Google Shape;4165;p73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6" name="Google Shape;4166;p73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7" name="Google Shape;4167;p73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8" name="Google Shape;4168;p73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9" name="Google Shape;4169;p73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70" name="Google Shape;4170;p73"/>
          <p:cNvGrpSpPr/>
          <p:nvPr/>
        </p:nvGrpSpPr>
        <p:grpSpPr>
          <a:xfrm>
            <a:off x="3170345" y="2495036"/>
            <a:ext cx="230698" cy="230698"/>
            <a:chOff x="4456875" y="1435075"/>
            <a:chExt cx="481825" cy="481825"/>
          </a:xfrm>
        </p:grpSpPr>
        <p:sp>
          <p:nvSpPr>
            <p:cNvPr id="4171" name="Google Shape;4171;p73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2" name="Google Shape;4172;p73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3" name="Google Shape;4173;p73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4" name="Google Shape;4174;p73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5" name="Google Shape;4175;p73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6" name="Google Shape;4176;p73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7" name="Google Shape;4177;p73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8" name="Google Shape;4178;p73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9" name="Google Shape;4179;p73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0" name="Google Shape;4180;p73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1" name="Google Shape;4181;p73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2" name="Google Shape;4182;p73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3" name="Google Shape;4183;p73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4" name="Google Shape;4184;p73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5" name="Google Shape;4185;p73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6" name="Google Shape;4186;p73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7" name="Google Shape;4187;p73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8" name="Google Shape;4188;p73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9" name="Google Shape;4189;p73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0" name="Google Shape;4190;p73"/>
          <p:cNvGrpSpPr/>
          <p:nvPr/>
        </p:nvGrpSpPr>
        <p:grpSpPr>
          <a:xfrm>
            <a:off x="3456626" y="2495030"/>
            <a:ext cx="232960" cy="230710"/>
            <a:chOff x="5049725" y="1435050"/>
            <a:chExt cx="486550" cy="481850"/>
          </a:xfrm>
        </p:grpSpPr>
        <p:sp>
          <p:nvSpPr>
            <p:cNvPr id="4191" name="Google Shape;4191;p73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2" name="Google Shape;4192;p73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3" name="Google Shape;4193;p73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4" name="Google Shape;4194;p73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5" name="Google Shape;4195;p73"/>
          <p:cNvGrpSpPr/>
          <p:nvPr/>
        </p:nvGrpSpPr>
        <p:grpSpPr>
          <a:xfrm>
            <a:off x="3739208" y="2495036"/>
            <a:ext cx="230770" cy="230698"/>
            <a:chOff x="5642475" y="1435075"/>
            <a:chExt cx="481975" cy="481825"/>
          </a:xfrm>
        </p:grpSpPr>
        <p:sp>
          <p:nvSpPr>
            <p:cNvPr id="4196" name="Google Shape;4196;p73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7" name="Google Shape;4197;p73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8" name="Google Shape;4198;p73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9" name="Google Shape;4199;p73"/>
          <p:cNvGrpSpPr/>
          <p:nvPr/>
        </p:nvGrpSpPr>
        <p:grpSpPr>
          <a:xfrm>
            <a:off x="4021065" y="2495030"/>
            <a:ext cx="233762" cy="230710"/>
            <a:chOff x="6232000" y="1435050"/>
            <a:chExt cx="488225" cy="481850"/>
          </a:xfrm>
        </p:grpSpPr>
        <p:sp>
          <p:nvSpPr>
            <p:cNvPr id="4200" name="Google Shape;4200;p73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1" name="Google Shape;4201;p73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2" name="Google Shape;4202;p73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3" name="Google Shape;4203;p73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4" name="Google Shape;4204;p73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5" name="Google Shape;4205;p73"/>
          <p:cNvGrpSpPr/>
          <p:nvPr/>
        </p:nvGrpSpPr>
        <p:grpSpPr>
          <a:xfrm>
            <a:off x="1478302" y="2776325"/>
            <a:ext cx="203957" cy="229704"/>
            <a:chOff x="924450" y="2028975"/>
            <a:chExt cx="425975" cy="479750"/>
          </a:xfrm>
        </p:grpSpPr>
        <p:sp>
          <p:nvSpPr>
            <p:cNvPr id="4206" name="Google Shape;4206;p73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7" name="Google Shape;4207;p73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8" name="Google Shape;4208;p73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9" name="Google Shape;4209;p73"/>
          <p:cNvGrpSpPr/>
          <p:nvPr/>
        </p:nvGrpSpPr>
        <p:grpSpPr>
          <a:xfrm>
            <a:off x="2030813" y="2789791"/>
            <a:ext cx="230734" cy="202772"/>
            <a:chOff x="2085450" y="2057100"/>
            <a:chExt cx="481900" cy="423500"/>
          </a:xfrm>
        </p:grpSpPr>
        <p:sp>
          <p:nvSpPr>
            <p:cNvPr id="4210" name="Google Shape;4210;p73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1" name="Google Shape;4211;p73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2" name="Google Shape;4212;p73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13" name="Google Shape;4213;p73"/>
          <p:cNvGrpSpPr/>
          <p:nvPr/>
        </p:nvGrpSpPr>
        <p:grpSpPr>
          <a:xfrm>
            <a:off x="2321816" y="2805598"/>
            <a:ext cx="230734" cy="171159"/>
            <a:chOff x="2678275" y="2090100"/>
            <a:chExt cx="481900" cy="357475"/>
          </a:xfrm>
        </p:grpSpPr>
        <p:sp>
          <p:nvSpPr>
            <p:cNvPr id="4214" name="Google Shape;4214;p73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5" name="Google Shape;4215;p73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6" name="Google Shape;4216;p73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7" name="Google Shape;4217;p73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8" name="Google Shape;4218;p73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19" name="Google Shape;4219;p73"/>
          <p:cNvGrpSpPr/>
          <p:nvPr/>
        </p:nvGrpSpPr>
        <p:grpSpPr>
          <a:xfrm>
            <a:off x="2646323" y="2813893"/>
            <a:ext cx="149158" cy="154569"/>
            <a:chOff x="3357325" y="2093500"/>
            <a:chExt cx="311525" cy="322825"/>
          </a:xfrm>
        </p:grpSpPr>
        <p:sp>
          <p:nvSpPr>
            <p:cNvPr id="4220" name="Google Shape;4220;p73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1" name="Google Shape;4221;p73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2" name="Google Shape;4222;p73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23" name="Google Shape;4223;p73"/>
          <p:cNvSpPr/>
          <p:nvPr/>
        </p:nvSpPr>
        <p:spPr>
          <a:xfrm>
            <a:off x="2887926" y="2783744"/>
            <a:ext cx="226903" cy="214766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24" name="Google Shape;4224;p73"/>
          <p:cNvGrpSpPr/>
          <p:nvPr/>
        </p:nvGrpSpPr>
        <p:grpSpPr>
          <a:xfrm>
            <a:off x="3186385" y="2775828"/>
            <a:ext cx="198618" cy="230698"/>
            <a:chOff x="4492800" y="2027925"/>
            <a:chExt cx="414825" cy="481825"/>
          </a:xfrm>
        </p:grpSpPr>
        <p:sp>
          <p:nvSpPr>
            <p:cNvPr id="4225" name="Google Shape;4225;p73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6" name="Google Shape;4226;p73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27" name="Google Shape;4227;p73"/>
          <p:cNvGrpSpPr/>
          <p:nvPr/>
        </p:nvGrpSpPr>
        <p:grpSpPr>
          <a:xfrm>
            <a:off x="3457775" y="2775823"/>
            <a:ext cx="230662" cy="230710"/>
            <a:chOff x="5049725" y="2027900"/>
            <a:chExt cx="481750" cy="481850"/>
          </a:xfrm>
        </p:grpSpPr>
        <p:sp>
          <p:nvSpPr>
            <p:cNvPr id="4228" name="Google Shape;4228;p73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9" name="Google Shape;4229;p73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0" name="Google Shape;4230;p73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1" name="Google Shape;4231;p73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2" name="Google Shape;4232;p73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3" name="Google Shape;4233;p73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4" name="Google Shape;4234;p73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5" name="Google Shape;4235;p73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6" name="Google Shape;4236;p73"/>
          <p:cNvGrpSpPr/>
          <p:nvPr/>
        </p:nvGrpSpPr>
        <p:grpSpPr>
          <a:xfrm>
            <a:off x="3779828" y="2775882"/>
            <a:ext cx="149529" cy="230590"/>
            <a:chOff x="5726350" y="2028150"/>
            <a:chExt cx="312300" cy="481600"/>
          </a:xfrm>
        </p:grpSpPr>
        <p:sp>
          <p:nvSpPr>
            <p:cNvPr id="4237" name="Google Shape;4237;p73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8" name="Google Shape;4238;p73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9" name="Google Shape;4239;p73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0" name="Google Shape;4240;p73"/>
          <p:cNvGrpSpPr/>
          <p:nvPr/>
        </p:nvGrpSpPr>
        <p:grpSpPr>
          <a:xfrm>
            <a:off x="4024764" y="2777995"/>
            <a:ext cx="226365" cy="226365"/>
            <a:chOff x="6239925" y="2032450"/>
            <a:chExt cx="472775" cy="472775"/>
          </a:xfrm>
        </p:grpSpPr>
        <p:sp>
          <p:nvSpPr>
            <p:cNvPr id="4241" name="Google Shape;4241;p73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2" name="Google Shape;4242;p73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3" name="Google Shape;4243;p73"/>
          <p:cNvGrpSpPr/>
          <p:nvPr/>
        </p:nvGrpSpPr>
        <p:grpSpPr>
          <a:xfrm>
            <a:off x="4330172" y="1977005"/>
            <a:ext cx="227562" cy="126092"/>
            <a:chOff x="903075" y="2730000"/>
            <a:chExt cx="475275" cy="263350"/>
          </a:xfrm>
        </p:grpSpPr>
        <p:sp>
          <p:nvSpPr>
            <p:cNvPr id="4244" name="Google Shape;4244;p73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5" name="Google Shape;4245;p73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6" name="Google Shape;4246;p73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7" name="Google Shape;4247;p73"/>
          <p:cNvGrpSpPr/>
          <p:nvPr/>
        </p:nvGrpSpPr>
        <p:grpSpPr>
          <a:xfrm>
            <a:off x="1749075" y="2775828"/>
            <a:ext cx="230698" cy="230698"/>
            <a:chOff x="1492675" y="2027925"/>
            <a:chExt cx="481825" cy="481825"/>
          </a:xfrm>
        </p:grpSpPr>
        <p:sp>
          <p:nvSpPr>
            <p:cNvPr id="4248" name="Google Shape;4248;p73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9" name="Google Shape;4249;p73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0" name="Google Shape;4250;p73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1" name="Google Shape;4251;p73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2" name="Google Shape;4252;p73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53" name="Google Shape;4253;p73"/>
          <p:cNvGrpSpPr/>
          <p:nvPr/>
        </p:nvGrpSpPr>
        <p:grpSpPr>
          <a:xfrm>
            <a:off x="4623101" y="1924702"/>
            <a:ext cx="230698" cy="230698"/>
            <a:chOff x="1492675" y="2620775"/>
            <a:chExt cx="481825" cy="481825"/>
          </a:xfrm>
        </p:grpSpPr>
        <p:sp>
          <p:nvSpPr>
            <p:cNvPr id="4254" name="Google Shape;4254;p73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5" name="Google Shape;4255;p73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56" name="Google Shape;4256;p73"/>
          <p:cNvSpPr/>
          <p:nvPr/>
        </p:nvSpPr>
        <p:spPr>
          <a:xfrm>
            <a:off x="4895078" y="1924637"/>
            <a:ext cx="239711" cy="230698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57" name="Google Shape;4257;p73"/>
          <p:cNvGrpSpPr/>
          <p:nvPr/>
        </p:nvGrpSpPr>
        <p:grpSpPr>
          <a:xfrm>
            <a:off x="5183268" y="1935571"/>
            <a:ext cx="226843" cy="208960"/>
            <a:chOff x="2682350" y="2643425"/>
            <a:chExt cx="473775" cy="436425"/>
          </a:xfrm>
        </p:grpSpPr>
        <p:sp>
          <p:nvSpPr>
            <p:cNvPr id="4258" name="Google Shape;4258;p73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9" name="Google Shape;4259;p73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0" name="Google Shape;4260;p73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1" name="Google Shape;4261;p73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2" name="Google Shape;4262;p73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3" name="Google Shape;4263;p73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4" name="Google Shape;4264;p73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65" name="Google Shape;4265;p73"/>
          <p:cNvGrpSpPr/>
          <p:nvPr/>
        </p:nvGrpSpPr>
        <p:grpSpPr>
          <a:xfrm>
            <a:off x="5499808" y="1924702"/>
            <a:ext cx="162205" cy="230698"/>
            <a:chOff x="3342725" y="2620775"/>
            <a:chExt cx="338775" cy="481825"/>
          </a:xfrm>
        </p:grpSpPr>
        <p:sp>
          <p:nvSpPr>
            <p:cNvPr id="4266" name="Google Shape;4266;p73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7" name="Google Shape;4267;p73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8" name="Google Shape;4268;p73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69" name="Google Shape;4269;p73"/>
          <p:cNvGrpSpPr/>
          <p:nvPr/>
        </p:nvGrpSpPr>
        <p:grpSpPr>
          <a:xfrm>
            <a:off x="5767565" y="1924702"/>
            <a:ext cx="189246" cy="230698"/>
            <a:chOff x="3907325" y="2620775"/>
            <a:chExt cx="395250" cy="481825"/>
          </a:xfrm>
        </p:grpSpPr>
        <p:sp>
          <p:nvSpPr>
            <p:cNvPr id="4270" name="Google Shape;4270;p73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1" name="Google Shape;4271;p73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2" name="Google Shape;4272;p73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3" name="Google Shape;4273;p73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74" name="Google Shape;4274;p73"/>
          <p:cNvGrpSpPr/>
          <p:nvPr/>
        </p:nvGrpSpPr>
        <p:grpSpPr>
          <a:xfrm>
            <a:off x="6034939" y="1931914"/>
            <a:ext cx="230698" cy="216274"/>
            <a:chOff x="4456875" y="2635825"/>
            <a:chExt cx="481825" cy="451700"/>
          </a:xfrm>
        </p:grpSpPr>
        <p:sp>
          <p:nvSpPr>
            <p:cNvPr id="4275" name="Google Shape;4275;p73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6" name="Google Shape;4276;p73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7" name="Google Shape;4277;p73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8" name="Google Shape;4278;p73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9" name="Google Shape;4279;p73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0" name="Google Shape;4280;p73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81" name="Google Shape;4281;p73"/>
          <p:cNvGrpSpPr/>
          <p:nvPr/>
        </p:nvGrpSpPr>
        <p:grpSpPr>
          <a:xfrm>
            <a:off x="6323895" y="1931914"/>
            <a:ext cx="230698" cy="216274"/>
            <a:chOff x="5049725" y="2635825"/>
            <a:chExt cx="481825" cy="451700"/>
          </a:xfrm>
        </p:grpSpPr>
        <p:sp>
          <p:nvSpPr>
            <p:cNvPr id="4282" name="Google Shape;4282;p73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3" name="Google Shape;4283;p73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4" name="Google Shape;4284;p73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85" name="Google Shape;4285;p73"/>
          <p:cNvGrpSpPr/>
          <p:nvPr/>
        </p:nvGrpSpPr>
        <p:grpSpPr>
          <a:xfrm>
            <a:off x="6604855" y="1925001"/>
            <a:ext cx="230231" cy="230099"/>
            <a:chOff x="5643000" y="2621375"/>
            <a:chExt cx="480850" cy="480575"/>
          </a:xfrm>
        </p:grpSpPr>
        <p:sp>
          <p:nvSpPr>
            <p:cNvPr id="4286" name="Google Shape;4286;p73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7" name="Google Shape;4287;p73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8" name="Google Shape;4288;p73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9" name="Google Shape;4289;p73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0" name="Google Shape;4290;p73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1" name="Google Shape;4291;p73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2" name="Google Shape;4292;p73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93" name="Google Shape;4293;p73"/>
          <p:cNvGrpSpPr/>
          <p:nvPr/>
        </p:nvGrpSpPr>
        <p:grpSpPr>
          <a:xfrm>
            <a:off x="6890046" y="1924702"/>
            <a:ext cx="230770" cy="230698"/>
            <a:chOff x="6235250" y="2620775"/>
            <a:chExt cx="481975" cy="481825"/>
          </a:xfrm>
        </p:grpSpPr>
        <p:sp>
          <p:nvSpPr>
            <p:cNvPr id="4294" name="Google Shape;4294;p73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5" name="Google Shape;4295;p73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6" name="Google Shape;4296;p73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7" name="Google Shape;4297;p73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8" name="Google Shape;4298;p73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99" name="Google Shape;4299;p73"/>
          <p:cNvSpPr/>
          <p:nvPr/>
        </p:nvSpPr>
        <p:spPr>
          <a:xfrm>
            <a:off x="4326623" y="2219489"/>
            <a:ext cx="234624" cy="217806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00" name="Google Shape;4300;p73"/>
          <p:cNvGrpSpPr/>
          <p:nvPr/>
        </p:nvGrpSpPr>
        <p:grpSpPr>
          <a:xfrm>
            <a:off x="4622474" y="2213124"/>
            <a:ext cx="231955" cy="230698"/>
            <a:chOff x="1535000" y="3223325"/>
            <a:chExt cx="484450" cy="481825"/>
          </a:xfrm>
        </p:grpSpPr>
        <p:sp>
          <p:nvSpPr>
            <p:cNvPr id="4301" name="Google Shape;4301;p73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2" name="Google Shape;4302;p73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3" name="Google Shape;4303;p73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04" name="Google Shape;4304;p73"/>
          <p:cNvGrpSpPr/>
          <p:nvPr/>
        </p:nvGrpSpPr>
        <p:grpSpPr>
          <a:xfrm>
            <a:off x="4899627" y="2237129"/>
            <a:ext cx="230698" cy="182686"/>
            <a:chOff x="2085525" y="3263750"/>
            <a:chExt cx="481825" cy="381550"/>
          </a:xfrm>
        </p:grpSpPr>
        <p:sp>
          <p:nvSpPr>
            <p:cNvPr id="4305" name="Google Shape;4305;p73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6" name="Google Shape;4306;p73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07" name="Google Shape;4307;p73"/>
          <p:cNvSpPr/>
          <p:nvPr/>
        </p:nvSpPr>
        <p:spPr>
          <a:xfrm>
            <a:off x="5181287" y="2258928"/>
            <a:ext cx="230698" cy="138924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08" name="Google Shape;4308;p73"/>
          <p:cNvGrpSpPr/>
          <p:nvPr/>
        </p:nvGrpSpPr>
        <p:grpSpPr>
          <a:xfrm>
            <a:off x="5465239" y="2213117"/>
            <a:ext cx="231344" cy="230710"/>
            <a:chOff x="3270450" y="3213625"/>
            <a:chExt cx="483175" cy="481850"/>
          </a:xfrm>
        </p:grpSpPr>
        <p:sp>
          <p:nvSpPr>
            <p:cNvPr id="4309" name="Google Shape;4309;p73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0" name="Google Shape;4310;p73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11" name="Google Shape;4311;p73"/>
          <p:cNvGrpSpPr/>
          <p:nvPr/>
        </p:nvGrpSpPr>
        <p:grpSpPr>
          <a:xfrm>
            <a:off x="5804750" y="2213123"/>
            <a:ext cx="114876" cy="230698"/>
            <a:chOff x="3984950" y="3213600"/>
            <a:chExt cx="239925" cy="481825"/>
          </a:xfrm>
        </p:grpSpPr>
        <p:sp>
          <p:nvSpPr>
            <p:cNvPr id="4312" name="Google Shape;4312;p73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3" name="Google Shape;4313;p73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14" name="Google Shape;4314;p73"/>
          <p:cNvSpPr/>
          <p:nvPr/>
        </p:nvSpPr>
        <p:spPr>
          <a:xfrm>
            <a:off x="6034832" y="2213044"/>
            <a:ext cx="230734" cy="230698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315" name="Google Shape;4315;p73"/>
          <p:cNvSpPr/>
          <p:nvPr/>
        </p:nvSpPr>
        <p:spPr>
          <a:xfrm>
            <a:off x="6323794" y="2226545"/>
            <a:ext cx="230698" cy="203693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16" name="Google Shape;4316;p73"/>
          <p:cNvGrpSpPr/>
          <p:nvPr/>
        </p:nvGrpSpPr>
        <p:grpSpPr>
          <a:xfrm>
            <a:off x="6599193" y="2233311"/>
            <a:ext cx="241555" cy="190323"/>
            <a:chOff x="5629975" y="3255775"/>
            <a:chExt cx="504500" cy="397500"/>
          </a:xfrm>
        </p:grpSpPr>
        <p:sp>
          <p:nvSpPr>
            <p:cNvPr id="4317" name="Google Shape;4317;p73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8" name="Google Shape;4318;p73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9" name="Google Shape;4319;p73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0" name="Google Shape;4320;p73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1" name="Google Shape;4321;p73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22" name="Google Shape;4322;p73"/>
          <p:cNvGrpSpPr/>
          <p:nvPr/>
        </p:nvGrpSpPr>
        <p:grpSpPr>
          <a:xfrm>
            <a:off x="6889741" y="2233383"/>
            <a:ext cx="231380" cy="190179"/>
            <a:chOff x="6234950" y="3255925"/>
            <a:chExt cx="483250" cy="397200"/>
          </a:xfrm>
        </p:grpSpPr>
        <p:sp>
          <p:nvSpPr>
            <p:cNvPr id="4323" name="Google Shape;4323;p73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4" name="Google Shape;4324;p73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5" name="Google Shape;4325;p73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6" name="Google Shape;4326;p73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7" name="Google Shape;4327;p73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8" name="Google Shape;4328;p73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29" name="Google Shape;4329;p73"/>
          <p:cNvGrpSpPr/>
          <p:nvPr/>
        </p:nvGrpSpPr>
        <p:grpSpPr>
          <a:xfrm>
            <a:off x="4335816" y="2495095"/>
            <a:ext cx="216274" cy="230698"/>
            <a:chOff x="914900" y="3806450"/>
            <a:chExt cx="451700" cy="481825"/>
          </a:xfrm>
        </p:grpSpPr>
        <p:sp>
          <p:nvSpPr>
            <p:cNvPr id="4330" name="Google Shape;4330;p73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1" name="Google Shape;4331;p73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2" name="Google Shape;4332;p73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3" name="Google Shape;4333;p73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4" name="Google Shape;4334;p73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35" name="Google Shape;4335;p73"/>
          <p:cNvGrpSpPr/>
          <p:nvPr/>
        </p:nvGrpSpPr>
        <p:grpSpPr>
          <a:xfrm>
            <a:off x="4620689" y="2494969"/>
            <a:ext cx="235522" cy="230949"/>
            <a:chOff x="1490050" y="3805975"/>
            <a:chExt cx="491900" cy="482350"/>
          </a:xfrm>
        </p:grpSpPr>
        <p:sp>
          <p:nvSpPr>
            <p:cNvPr id="4336" name="Google Shape;4336;p73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7" name="Google Shape;4337;p73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8" name="Google Shape;4338;p73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9" name="Google Shape;4339;p73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0" name="Google Shape;4340;p73"/>
          <p:cNvGrpSpPr/>
          <p:nvPr/>
        </p:nvGrpSpPr>
        <p:grpSpPr>
          <a:xfrm>
            <a:off x="4908927" y="2495095"/>
            <a:ext cx="212096" cy="230698"/>
            <a:chOff x="2104275" y="3806450"/>
            <a:chExt cx="442975" cy="481825"/>
          </a:xfrm>
        </p:grpSpPr>
        <p:sp>
          <p:nvSpPr>
            <p:cNvPr id="4341" name="Google Shape;4341;p73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2" name="Google Shape;4342;p73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3" name="Google Shape;4343;p73"/>
          <p:cNvGrpSpPr/>
          <p:nvPr/>
        </p:nvGrpSpPr>
        <p:grpSpPr>
          <a:xfrm>
            <a:off x="5196925" y="2495095"/>
            <a:ext cx="199528" cy="230698"/>
            <a:chOff x="2710875" y="3806450"/>
            <a:chExt cx="416725" cy="481825"/>
          </a:xfrm>
        </p:grpSpPr>
        <p:sp>
          <p:nvSpPr>
            <p:cNvPr id="4344" name="Google Shape;4344;p73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5" name="Google Shape;4345;p73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6" name="Google Shape;4346;p73"/>
          <p:cNvGrpSpPr/>
          <p:nvPr/>
        </p:nvGrpSpPr>
        <p:grpSpPr>
          <a:xfrm>
            <a:off x="5465562" y="2522596"/>
            <a:ext cx="230698" cy="175696"/>
            <a:chOff x="3271200" y="3863875"/>
            <a:chExt cx="481825" cy="366950"/>
          </a:xfrm>
        </p:grpSpPr>
        <p:sp>
          <p:nvSpPr>
            <p:cNvPr id="4347" name="Google Shape;4347;p73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8" name="Google Shape;4348;p73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9" name="Google Shape;4349;p73"/>
          <p:cNvGrpSpPr/>
          <p:nvPr/>
        </p:nvGrpSpPr>
        <p:grpSpPr>
          <a:xfrm>
            <a:off x="5761706" y="2495250"/>
            <a:ext cx="200964" cy="230387"/>
            <a:chOff x="3895050" y="3806775"/>
            <a:chExt cx="419725" cy="481175"/>
          </a:xfrm>
        </p:grpSpPr>
        <p:sp>
          <p:nvSpPr>
            <p:cNvPr id="4350" name="Google Shape;4350;p73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1" name="Google Shape;4351;p73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52" name="Google Shape;4352;p73"/>
          <p:cNvGrpSpPr/>
          <p:nvPr/>
        </p:nvGrpSpPr>
        <p:grpSpPr>
          <a:xfrm>
            <a:off x="6035945" y="2495101"/>
            <a:ext cx="228687" cy="230686"/>
            <a:chOff x="4464775" y="3806475"/>
            <a:chExt cx="477625" cy="481800"/>
          </a:xfrm>
        </p:grpSpPr>
        <p:sp>
          <p:nvSpPr>
            <p:cNvPr id="4353" name="Google Shape;4353;p73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4" name="Google Shape;4354;p73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5" name="Google Shape;4355;p73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6" name="Google Shape;4356;p73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7" name="Google Shape;4357;p73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8" name="Google Shape;4358;p73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59" name="Google Shape;4359;p73"/>
          <p:cNvGrpSpPr/>
          <p:nvPr/>
        </p:nvGrpSpPr>
        <p:grpSpPr>
          <a:xfrm>
            <a:off x="6323895" y="2495095"/>
            <a:ext cx="230698" cy="230698"/>
            <a:chOff x="5049725" y="3806450"/>
            <a:chExt cx="481825" cy="481825"/>
          </a:xfrm>
        </p:grpSpPr>
        <p:sp>
          <p:nvSpPr>
            <p:cNvPr id="4360" name="Google Shape;4360;p73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1" name="Google Shape;4361;p73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2" name="Google Shape;4362;p73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63" name="Google Shape;4363;p73"/>
          <p:cNvGrpSpPr/>
          <p:nvPr/>
        </p:nvGrpSpPr>
        <p:grpSpPr>
          <a:xfrm>
            <a:off x="6604621" y="2495095"/>
            <a:ext cx="230698" cy="230698"/>
            <a:chOff x="5651375" y="3806450"/>
            <a:chExt cx="481825" cy="481825"/>
          </a:xfrm>
        </p:grpSpPr>
        <p:sp>
          <p:nvSpPr>
            <p:cNvPr id="4364" name="Google Shape;4364;p73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5" name="Google Shape;4365;p73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6" name="Google Shape;4366;p73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7" name="Google Shape;4367;p73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68" name="Google Shape;4368;p73"/>
          <p:cNvGrpSpPr/>
          <p:nvPr/>
        </p:nvGrpSpPr>
        <p:grpSpPr>
          <a:xfrm>
            <a:off x="6903937" y="2496447"/>
            <a:ext cx="202987" cy="227993"/>
            <a:chOff x="6264300" y="3809300"/>
            <a:chExt cx="423950" cy="476175"/>
          </a:xfrm>
        </p:grpSpPr>
        <p:sp>
          <p:nvSpPr>
            <p:cNvPr id="4369" name="Google Shape;4369;p73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0" name="Google Shape;4370;p73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1" name="Google Shape;4371;p73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72" name="Google Shape;4372;p73"/>
          <p:cNvGrpSpPr/>
          <p:nvPr/>
        </p:nvGrpSpPr>
        <p:grpSpPr>
          <a:xfrm>
            <a:off x="4328155" y="2775881"/>
            <a:ext cx="231596" cy="230710"/>
            <a:chOff x="898875" y="4399275"/>
            <a:chExt cx="483700" cy="481850"/>
          </a:xfrm>
        </p:grpSpPr>
        <p:sp>
          <p:nvSpPr>
            <p:cNvPr id="4373" name="Google Shape;4373;p73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4" name="Google Shape;4374;p73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5" name="Google Shape;4375;p73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6" name="Google Shape;4376;p73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7" name="Google Shape;4377;p73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8" name="Google Shape;4378;p73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9" name="Google Shape;4379;p73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0" name="Google Shape;4380;p73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1" name="Google Shape;4381;p73"/>
          <p:cNvGrpSpPr/>
          <p:nvPr/>
        </p:nvGrpSpPr>
        <p:grpSpPr>
          <a:xfrm>
            <a:off x="4623101" y="2786253"/>
            <a:ext cx="230698" cy="209966"/>
            <a:chOff x="1492675" y="4420975"/>
            <a:chExt cx="481825" cy="438525"/>
          </a:xfrm>
        </p:grpSpPr>
        <p:sp>
          <p:nvSpPr>
            <p:cNvPr id="4382" name="Google Shape;4382;p73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3" name="Google Shape;4383;p73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4" name="Google Shape;4384;p73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5" name="Google Shape;4385;p73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6" name="Google Shape;4386;p73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7" name="Google Shape;4387;p73"/>
          <p:cNvGrpSpPr/>
          <p:nvPr/>
        </p:nvGrpSpPr>
        <p:grpSpPr>
          <a:xfrm>
            <a:off x="4898495" y="2776342"/>
            <a:ext cx="232960" cy="229788"/>
            <a:chOff x="2084100" y="4400250"/>
            <a:chExt cx="486550" cy="479925"/>
          </a:xfrm>
        </p:grpSpPr>
        <p:sp>
          <p:nvSpPr>
            <p:cNvPr id="4388" name="Google Shape;4388;p73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9" name="Google Shape;4389;p73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0" name="Google Shape;4390;p73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1" name="Google Shape;4391;p73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2" name="Google Shape;4392;p73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3" name="Google Shape;4393;p73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94" name="Google Shape;4394;p73"/>
          <p:cNvGrpSpPr/>
          <p:nvPr/>
        </p:nvGrpSpPr>
        <p:grpSpPr>
          <a:xfrm>
            <a:off x="5195310" y="2775899"/>
            <a:ext cx="202760" cy="230674"/>
            <a:chOff x="2707950" y="4399325"/>
            <a:chExt cx="423475" cy="481775"/>
          </a:xfrm>
        </p:grpSpPr>
        <p:sp>
          <p:nvSpPr>
            <p:cNvPr id="4395" name="Google Shape;4395;p73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6" name="Google Shape;4396;p73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7" name="Google Shape;4397;p73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8" name="Google Shape;4398;p73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9" name="Google Shape;4399;p73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0" name="Google Shape;4400;p73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1" name="Google Shape;4401;p73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2" name="Google Shape;4402;p73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3" name="Google Shape;4403;p73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4" name="Google Shape;4404;p73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5" name="Google Shape;4405;p73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6" name="Google Shape;4406;p73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07" name="Google Shape;4407;p73"/>
          <p:cNvGrpSpPr/>
          <p:nvPr/>
        </p:nvGrpSpPr>
        <p:grpSpPr>
          <a:xfrm>
            <a:off x="5487390" y="2775881"/>
            <a:ext cx="187043" cy="230710"/>
            <a:chOff x="3330525" y="4399275"/>
            <a:chExt cx="390650" cy="481850"/>
          </a:xfrm>
        </p:grpSpPr>
        <p:sp>
          <p:nvSpPr>
            <p:cNvPr id="4408" name="Google Shape;4408;p73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9" name="Google Shape;4409;p73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0" name="Google Shape;4410;p73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1" name="Google Shape;4411;p73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2" name="Google Shape;4412;p73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3" name="Google Shape;4413;p73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4" name="Google Shape;4414;p73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15" name="Google Shape;4415;p73"/>
          <p:cNvGrpSpPr/>
          <p:nvPr/>
        </p:nvGrpSpPr>
        <p:grpSpPr>
          <a:xfrm>
            <a:off x="5776076" y="2775887"/>
            <a:ext cx="172224" cy="230698"/>
            <a:chOff x="3938800" y="4399275"/>
            <a:chExt cx="359700" cy="481825"/>
          </a:xfrm>
        </p:grpSpPr>
        <p:sp>
          <p:nvSpPr>
            <p:cNvPr id="4416" name="Google Shape;4416;p73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7" name="Google Shape;4417;p73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8" name="Google Shape;4418;p73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9" name="Google Shape;4419;p73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0" name="Google Shape;4420;p73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21" name="Google Shape;4421;p73"/>
          <p:cNvGrpSpPr/>
          <p:nvPr/>
        </p:nvGrpSpPr>
        <p:grpSpPr>
          <a:xfrm>
            <a:off x="6096214" y="2775887"/>
            <a:ext cx="108149" cy="230698"/>
            <a:chOff x="4584850" y="4399275"/>
            <a:chExt cx="225875" cy="481825"/>
          </a:xfrm>
        </p:grpSpPr>
        <p:sp>
          <p:nvSpPr>
            <p:cNvPr id="4422" name="Google Shape;4422;p73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3" name="Google Shape;4423;p73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24" name="Google Shape;4424;p73"/>
          <p:cNvSpPr/>
          <p:nvPr/>
        </p:nvSpPr>
        <p:spPr>
          <a:xfrm>
            <a:off x="6312567" y="2775826"/>
            <a:ext cx="253154" cy="230602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25" name="Google Shape;4425;p73"/>
          <p:cNvGrpSpPr/>
          <p:nvPr/>
        </p:nvGrpSpPr>
        <p:grpSpPr>
          <a:xfrm>
            <a:off x="6604621" y="2775887"/>
            <a:ext cx="230698" cy="230698"/>
            <a:chOff x="5642550" y="4399275"/>
            <a:chExt cx="481825" cy="481825"/>
          </a:xfrm>
        </p:grpSpPr>
        <p:sp>
          <p:nvSpPr>
            <p:cNvPr id="4426" name="Google Shape;4426;p73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7" name="Google Shape;4427;p73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28" name="Google Shape;4428;p73"/>
          <p:cNvGrpSpPr/>
          <p:nvPr/>
        </p:nvGrpSpPr>
        <p:grpSpPr>
          <a:xfrm>
            <a:off x="6881900" y="2783985"/>
            <a:ext cx="247061" cy="214502"/>
            <a:chOff x="6218300" y="4416175"/>
            <a:chExt cx="516000" cy="448000"/>
          </a:xfrm>
        </p:grpSpPr>
        <p:sp>
          <p:nvSpPr>
            <p:cNvPr id="4429" name="Google Shape;4429;p73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0" name="Google Shape;4430;p73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1" name="Google Shape;4431;p73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2" name="Google Shape;4432;p73"/>
          <p:cNvGrpSpPr/>
          <p:nvPr/>
        </p:nvGrpSpPr>
        <p:grpSpPr>
          <a:xfrm>
            <a:off x="7161095" y="1924761"/>
            <a:ext cx="230698" cy="230698"/>
            <a:chOff x="899850" y="4992125"/>
            <a:chExt cx="481825" cy="481825"/>
          </a:xfrm>
        </p:grpSpPr>
        <p:sp>
          <p:nvSpPr>
            <p:cNvPr id="4433" name="Google Shape;4433;p73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4" name="Google Shape;4434;p73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5" name="Google Shape;4435;p73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6" name="Google Shape;4436;p73"/>
          <p:cNvGrpSpPr/>
          <p:nvPr/>
        </p:nvGrpSpPr>
        <p:grpSpPr>
          <a:xfrm>
            <a:off x="7161106" y="2213167"/>
            <a:ext cx="230698" cy="230698"/>
            <a:chOff x="1492675" y="4992125"/>
            <a:chExt cx="481825" cy="481825"/>
          </a:xfrm>
        </p:grpSpPr>
        <p:sp>
          <p:nvSpPr>
            <p:cNvPr id="4437" name="Google Shape;4437;p73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8" name="Google Shape;4438;p73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9" name="Google Shape;4439;p73"/>
          <p:cNvGrpSpPr/>
          <p:nvPr/>
        </p:nvGrpSpPr>
        <p:grpSpPr>
          <a:xfrm>
            <a:off x="7161118" y="2495124"/>
            <a:ext cx="230698" cy="230698"/>
            <a:chOff x="2085525" y="4992125"/>
            <a:chExt cx="481825" cy="481825"/>
          </a:xfrm>
        </p:grpSpPr>
        <p:sp>
          <p:nvSpPr>
            <p:cNvPr id="4440" name="Google Shape;4440;p73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1" name="Google Shape;4441;p73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2" name="Google Shape;4442;p73"/>
          <p:cNvGrpSpPr/>
          <p:nvPr/>
        </p:nvGrpSpPr>
        <p:grpSpPr>
          <a:xfrm>
            <a:off x="7449623" y="1924761"/>
            <a:ext cx="230698" cy="230698"/>
            <a:chOff x="2678350" y="4992125"/>
            <a:chExt cx="481825" cy="481825"/>
          </a:xfrm>
        </p:grpSpPr>
        <p:sp>
          <p:nvSpPr>
            <p:cNvPr id="4443" name="Google Shape;4443;p73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4" name="Google Shape;4444;p73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5" name="Google Shape;4445;p73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6" name="Google Shape;4446;p73"/>
          <p:cNvGrpSpPr/>
          <p:nvPr/>
        </p:nvGrpSpPr>
        <p:grpSpPr>
          <a:xfrm>
            <a:off x="7161142" y="2775902"/>
            <a:ext cx="230698" cy="230698"/>
            <a:chOff x="3271200" y="4992125"/>
            <a:chExt cx="481825" cy="481825"/>
          </a:xfrm>
        </p:grpSpPr>
        <p:sp>
          <p:nvSpPr>
            <p:cNvPr id="4447" name="Google Shape;4447;p73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8" name="Google Shape;4448;p73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9" name="Google Shape;4449;p73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50" name="Google Shape;4450;p73"/>
          <p:cNvGrpSpPr/>
          <p:nvPr/>
        </p:nvGrpSpPr>
        <p:grpSpPr>
          <a:xfrm>
            <a:off x="7449593" y="2213868"/>
            <a:ext cx="230806" cy="229297"/>
            <a:chOff x="3863900" y="4993625"/>
            <a:chExt cx="482050" cy="478900"/>
          </a:xfrm>
        </p:grpSpPr>
        <p:sp>
          <p:nvSpPr>
            <p:cNvPr id="4451" name="Google Shape;4451;p73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2" name="Google Shape;4452;p73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3" name="Google Shape;4453;p73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4" name="Google Shape;4454;p73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55" name="Google Shape;4455;p73"/>
          <p:cNvGrpSpPr/>
          <p:nvPr/>
        </p:nvGrpSpPr>
        <p:grpSpPr>
          <a:xfrm>
            <a:off x="7449605" y="2495824"/>
            <a:ext cx="230806" cy="229297"/>
            <a:chOff x="4456725" y="4993625"/>
            <a:chExt cx="482050" cy="478900"/>
          </a:xfrm>
        </p:grpSpPr>
        <p:sp>
          <p:nvSpPr>
            <p:cNvPr id="4456" name="Google Shape;4456;p73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7" name="Google Shape;4457;p73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8" name="Google Shape;4458;p73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9" name="Google Shape;4459;p73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0" name="Google Shape;4460;p73"/>
          <p:cNvGrpSpPr/>
          <p:nvPr/>
        </p:nvGrpSpPr>
        <p:grpSpPr>
          <a:xfrm>
            <a:off x="7449617" y="2776596"/>
            <a:ext cx="230806" cy="229309"/>
            <a:chOff x="5049575" y="4993600"/>
            <a:chExt cx="482050" cy="478925"/>
          </a:xfrm>
        </p:grpSpPr>
        <p:sp>
          <p:nvSpPr>
            <p:cNvPr id="4461" name="Google Shape;4461;p73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2" name="Google Shape;4462;p73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3" name="Google Shape;4463;p73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4" name="Google Shape;4464;p73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5" name="Google Shape;4465;p73"/>
          <p:cNvGrpSpPr/>
          <p:nvPr/>
        </p:nvGrpSpPr>
        <p:grpSpPr>
          <a:xfrm>
            <a:off x="1464620" y="3161282"/>
            <a:ext cx="231320" cy="203310"/>
            <a:chOff x="892750" y="267400"/>
            <a:chExt cx="483125" cy="424625"/>
          </a:xfrm>
        </p:grpSpPr>
        <p:sp>
          <p:nvSpPr>
            <p:cNvPr id="4466" name="Google Shape;4466;p73"/>
            <p:cNvSpPr/>
            <p:nvPr/>
          </p:nvSpPr>
          <p:spPr>
            <a:xfrm>
              <a:off x="892750" y="267400"/>
              <a:ext cx="483125" cy="424625"/>
            </a:xfrm>
            <a:custGeom>
              <a:rect b="b" l="l" r="r" t="t"/>
              <a:pathLst>
                <a:path extrusionOk="0" h="16985" w="19325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7" name="Google Shape;4467;p73"/>
            <p:cNvSpPr/>
            <p:nvPr/>
          </p:nvSpPr>
          <p:spPr>
            <a:xfrm>
              <a:off x="1091875" y="4655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8" name="Google Shape;4468;p73"/>
            <p:cNvSpPr/>
            <p:nvPr/>
          </p:nvSpPr>
          <p:spPr>
            <a:xfrm>
              <a:off x="1005975" y="380625"/>
              <a:ext cx="28325" cy="28350"/>
            </a:xfrm>
            <a:custGeom>
              <a:rect b="b" l="l" r="r" t="t"/>
              <a:pathLst>
                <a:path extrusionOk="0" h="1134" w="1133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9" name="Google Shape;4469;p73"/>
          <p:cNvGrpSpPr/>
          <p:nvPr/>
        </p:nvGrpSpPr>
        <p:grpSpPr>
          <a:xfrm>
            <a:off x="1762763" y="3147265"/>
            <a:ext cx="203322" cy="231344"/>
            <a:chOff x="1516475" y="238075"/>
            <a:chExt cx="424650" cy="483175"/>
          </a:xfrm>
        </p:grpSpPr>
        <p:sp>
          <p:nvSpPr>
            <p:cNvPr id="4470" name="Google Shape;4470;p73"/>
            <p:cNvSpPr/>
            <p:nvPr/>
          </p:nvSpPr>
          <p:spPr>
            <a:xfrm>
              <a:off x="1516475" y="238075"/>
              <a:ext cx="424650" cy="483175"/>
            </a:xfrm>
            <a:custGeom>
              <a:rect b="b" l="l" r="r" t="t"/>
              <a:pathLst>
                <a:path extrusionOk="0" h="19327" w="16986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1" name="Google Shape;4471;p73"/>
            <p:cNvSpPr/>
            <p:nvPr/>
          </p:nvSpPr>
          <p:spPr>
            <a:xfrm>
              <a:off x="1652425" y="324000"/>
              <a:ext cx="147150" cy="141575"/>
            </a:xfrm>
            <a:custGeom>
              <a:rect b="b" l="l" r="r" t="t"/>
              <a:pathLst>
                <a:path extrusionOk="0" h="5663" w="5886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2" name="Google Shape;4472;p73"/>
          <p:cNvGrpSpPr/>
          <p:nvPr/>
        </p:nvGrpSpPr>
        <p:grpSpPr>
          <a:xfrm>
            <a:off x="2030071" y="3201938"/>
            <a:ext cx="232218" cy="121998"/>
            <a:chOff x="2080675" y="352325"/>
            <a:chExt cx="485000" cy="254800"/>
          </a:xfrm>
        </p:grpSpPr>
        <p:sp>
          <p:nvSpPr>
            <p:cNvPr id="4473" name="Google Shape;4473;p73"/>
            <p:cNvSpPr/>
            <p:nvPr/>
          </p:nvSpPr>
          <p:spPr>
            <a:xfrm>
              <a:off x="2080675" y="352325"/>
              <a:ext cx="485000" cy="254800"/>
            </a:xfrm>
            <a:custGeom>
              <a:rect b="b" l="l" r="r" t="t"/>
              <a:pathLst>
                <a:path extrusionOk="0" h="10192" w="1940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4" name="Google Shape;4474;p73"/>
            <p:cNvSpPr/>
            <p:nvPr/>
          </p:nvSpPr>
          <p:spPr>
            <a:xfrm>
              <a:off x="2246650" y="408900"/>
              <a:ext cx="147075" cy="141600"/>
            </a:xfrm>
            <a:custGeom>
              <a:rect b="b" l="l" r="r" t="t"/>
              <a:pathLst>
                <a:path extrusionOk="0" h="5664" w="5883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5" name="Google Shape;4475;p73"/>
          <p:cNvGrpSpPr/>
          <p:nvPr/>
        </p:nvGrpSpPr>
        <p:grpSpPr>
          <a:xfrm>
            <a:off x="2335521" y="3147277"/>
            <a:ext cx="203322" cy="231320"/>
            <a:chOff x="2705375" y="238125"/>
            <a:chExt cx="424650" cy="483125"/>
          </a:xfrm>
        </p:grpSpPr>
        <p:sp>
          <p:nvSpPr>
            <p:cNvPr id="4476" name="Google Shape;4476;p73"/>
            <p:cNvSpPr/>
            <p:nvPr/>
          </p:nvSpPr>
          <p:spPr>
            <a:xfrm>
              <a:off x="2705375" y="238125"/>
              <a:ext cx="424650" cy="483125"/>
            </a:xfrm>
            <a:custGeom>
              <a:rect b="b" l="l" r="r" t="t"/>
              <a:pathLst>
                <a:path extrusionOk="0" h="19325" w="16986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7" name="Google Shape;4477;p73"/>
            <p:cNvSpPr/>
            <p:nvPr/>
          </p:nvSpPr>
          <p:spPr>
            <a:xfrm>
              <a:off x="2903525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8" name="Google Shape;4478;p73"/>
            <p:cNvSpPr/>
            <p:nvPr/>
          </p:nvSpPr>
          <p:spPr>
            <a:xfrm>
              <a:off x="2988450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9" name="Google Shape;4479;p73"/>
            <p:cNvSpPr/>
            <p:nvPr/>
          </p:nvSpPr>
          <p:spPr>
            <a:xfrm>
              <a:off x="2818625" y="407950"/>
              <a:ext cx="28325" cy="228375"/>
            </a:xfrm>
            <a:custGeom>
              <a:rect b="b" l="l" r="r" t="t"/>
              <a:pathLst>
                <a:path extrusionOk="0" h="9135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80" name="Google Shape;4480;p73"/>
          <p:cNvGrpSpPr/>
          <p:nvPr/>
        </p:nvGrpSpPr>
        <p:grpSpPr>
          <a:xfrm>
            <a:off x="2618504" y="3147493"/>
            <a:ext cx="204795" cy="230889"/>
            <a:chOff x="3299850" y="238575"/>
            <a:chExt cx="427725" cy="482225"/>
          </a:xfrm>
        </p:grpSpPr>
        <p:sp>
          <p:nvSpPr>
            <p:cNvPr id="4481" name="Google Shape;4481;p73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2" name="Google Shape;4482;p73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3" name="Google Shape;4483;p73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4" name="Google Shape;4484;p73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5" name="Google Shape;4485;p73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86" name="Google Shape;4486;p73"/>
          <p:cNvGrpSpPr/>
          <p:nvPr/>
        </p:nvGrpSpPr>
        <p:grpSpPr>
          <a:xfrm>
            <a:off x="2881617" y="3147277"/>
            <a:ext cx="239675" cy="231320"/>
            <a:chOff x="3857225" y="238125"/>
            <a:chExt cx="500575" cy="483125"/>
          </a:xfrm>
        </p:grpSpPr>
        <p:sp>
          <p:nvSpPr>
            <p:cNvPr id="4487" name="Google Shape;4487;p73"/>
            <p:cNvSpPr/>
            <p:nvPr/>
          </p:nvSpPr>
          <p:spPr>
            <a:xfrm>
              <a:off x="3857225" y="238125"/>
              <a:ext cx="500575" cy="483125"/>
            </a:xfrm>
            <a:custGeom>
              <a:rect b="b" l="l" r="r" t="t"/>
              <a:pathLst>
                <a:path extrusionOk="0" h="19325" w="20023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8" name="Google Shape;4488;p73"/>
            <p:cNvSpPr/>
            <p:nvPr/>
          </p:nvSpPr>
          <p:spPr>
            <a:xfrm>
              <a:off x="4208775" y="588000"/>
              <a:ext cx="71125" cy="68350"/>
            </a:xfrm>
            <a:custGeom>
              <a:rect b="b" l="l" r="r" t="t"/>
              <a:pathLst>
                <a:path extrusionOk="0" h="2734" w="2845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9" name="Google Shape;4489;p73"/>
            <p:cNvSpPr/>
            <p:nvPr/>
          </p:nvSpPr>
          <p:spPr>
            <a:xfrm>
              <a:off x="4228400" y="527925"/>
              <a:ext cx="91050" cy="48400"/>
            </a:xfrm>
            <a:custGeom>
              <a:rect b="b" l="l" r="r" t="t"/>
              <a:pathLst>
                <a:path extrusionOk="0" h="1936" w="3642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0" name="Google Shape;4490;p73"/>
            <p:cNvSpPr/>
            <p:nvPr/>
          </p:nvSpPr>
          <p:spPr>
            <a:xfrm>
              <a:off x="4148300" y="608000"/>
              <a:ext cx="52050" cy="88600"/>
            </a:xfrm>
            <a:custGeom>
              <a:rect b="b" l="l" r="r" t="t"/>
              <a:pathLst>
                <a:path extrusionOk="0" h="3544" w="2082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1" name="Google Shape;4491;p73"/>
            <p:cNvSpPr/>
            <p:nvPr/>
          </p:nvSpPr>
          <p:spPr>
            <a:xfrm>
              <a:off x="3928725" y="307900"/>
              <a:ext cx="71200" cy="68375"/>
            </a:xfrm>
            <a:custGeom>
              <a:rect b="b" l="l" r="r" t="t"/>
              <a:pathLst>
                <a:path extrusionOk="0" h="2735" w="2848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2" name="Google Shape;4492;p73"/>
            <p:cNvSpPr/>
            <p:nvPr/>
          </p:nvSpPr>
          <p:spPr>
            <a:xfrm>
              <a:off x="4008200" y="267675"/>
              <a:ext cx="51875" cy="88450"/>
            </a:xfrm>
            <a:custGeom>
              <a:rect b="b" l="l" r="r" t="t"/>
              <a:pathLst>
                <a:path extrusionOk="0" h="3538" w="2075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3" name="Google Shape;4493;p73"/>
            <p:cNvSpPr/>
            <p:nvPr/>
          </p:nvSpPr>
          <p:spPr>
            <a:xfrm>
              <a:off x="3888100" y="387825"/>
              <a:ext cx="91675" cy="48300"/>
            </a:xfrm>
            <a:custGeom>
              <a:rect b="b" l="l" r="r" t="t"/>
              <a:pathLst>
                <a:path extrusionOk="0" h="1932" w="3667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94" name="Google Shape;4494;p73"/>
          <p:cNvSpPr/>
          <p:nvPr/>
        </p:nvSpPr>
        <p:spPr>
          <a:xfrm>
            <a:off x="3165768" y="3147289"/>
            <a:ext cx="239675" cy="231284"/>
          </a:xfrm>
          <a:custGeom>
            <a:rect b="b" l="l" r="r" t="t"/>
            <a:pathLst>
              <a:path extrusionOk="0" h="19322" w="20023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95" name="Google Shape;4495;p73"/>
          <p:cNvGrpSpPr/>
          <p:nvPr/>
        </p:nvGrpSpPr>
        <p:grpSpPr>
          <a:xfrm>
            <a:off x="3457440" y="3147295"/>
            <a:ext cx="231332" cy="231284"/>
            <a:chOff x="5053900" y="238200"/>
            <a:chExt cx="483150" cy="483050"/>
          </a:xfrm>
        </p:grpSpPr>
        <p:sp>
          <p:nvSpPr>
            <p:cNvPr id="4496" name="Google Shape;4496;p73"/>
            <p:cNvSpPr/>
            <p:nvPr/>
          </p:nvSpPr>
          <p:spPr>
            <a:xfrm>
              <a:off x="5053900" y="238200"/>
              <a:ext cx="483150" cy="483050"/>
            </a:xfrm>
            <a:custGeom>
              <a:rect b="b" l="l" r="r" t="t"/>
              <a:pathLst>
                <a:path extrusionOk="0" h="19322" w="19326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7" name="Google Shape;4497;p73"/>
            <p:cNvSpPr/>
            <p:nvPr/>
          </p:nvSpPr>
          <p:spPr>
            <a:xfrm>
              <a:off x="5422900" y="46555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8" name="Google Shape;4498;p73"/>
            <p:cNvSpPr/>
            <p:nvPr/>
          </p:nvSpPr>
          <p:spPr>
            <a:xfrm>
              <a:off x="5224725" y="578775"/>
              <a:ext cx="141500" cy="28350"/>
            </a:xfrm>
            <a:custGeom>
              <a:rect b="b" l="l" r="r" t="t"/>
              <a:pathLst>
                <a:path extrusionOk="0" h="1134" w="566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9" name="Google Shape;4499;p73"/>
            <p:cNvSpPr/>
            <p:nvPr/>
          </p:nvSpPr>
          <p:spPr>
            <a:xfrm>
              <a:off x="5224725" y="635400"/>
              <a:ext cx="141500" cy="28325"/>
            </a:xfrm>
            <a:custGeom>
              <a:rect b="b" l="l" r="r" t="t"/>
              <a:pathLst>
                <a:path extrusionOk="0" h="1133" w="566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00" name="Google Shape;4500;p73"/>
          <p:cNvGrpSpPr/>
          <p:nvPr/>
        </p:nvGrpSpPr>
        <p:grpSpPr>
          <a:xfrm>
            <a:off x="3738932" y="3147277"/>
            <a:ext cx="231320" cy="231320"/>
            <a:chOff x="5648375" y="238125"/>
            <a:chExt cx="483125" cy="483125"/>
          </a:xfrm>
        </p:grpSpPr>
        <p:sp>
          <p:nvSpPr>
            <p:cNvPr id="4501" name="Google Shape;4501;p73"/>
            <p:cNvSpPr/>
            <p:nvPr/>
          </p:nvSpPr>
          <p:spPr>
            <a:xfrm>
              <a:off x="5648375" y="23812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2" name="Google Shape;4502;p73"/>
            <p:cNvSpPr/>
            <p:nvPr/>
          </p:nvSpPr>
          <p:spPr>
            <a:xfrm>
              <a:off x="570595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3" name="Google Shape;4503;p73"/>
            <p:cNvSpPr/>
            <p:nvPr/>
          </p:nvSpPr>
          <p:spPr>
            <a:xfrm>
              <a:off x="584750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4" name="Google Shape;4504;p73"/>
            <p:cNvSpPr/>
            <p:nvPr/>
          </p:nvSpPr>
          <p:spPr>
            <a:xfrm>
              <a:off x="5989025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5" name="Google Shape;4505;p73"/>
            <p:cNvSpPr/>
            <p:nvPr/>
          </p:nvSpPr>
          <p:spPr>
            <a:xfrm>
              <a:off x="570595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6" name="Google Shape;4506;p73"/>
            <p:cNvSpPr/>
            <p:nvPr/>
          </p:nvSpPr>
          <p:spPr>
            <a:xfrm>
              <a:off x="584750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7" name="Google Shape;4507;p73"/>
            <p:cNvSpPr/>
            <p:nvPr/>
          </p:nvSpPr>
          <p:spPr>
            <a:xfrm>
              <a:off x="5989025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8" name="Google Shape;4508;p73"/>
            <p:cNvSpPr/>
            <p:nvPr/>
          </p:nvSpPr>
          <p:spPr>
            <a:xfrm>
              <a:off x="570595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9" name="Google Shape;4509;p73"/>
            <p:cNvSpPr/>
            <p:nvPr/>
          </p:nvSpPr>
          <p:spPr>
            <a:xfrm>
              <a:off x="584750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0" name="Google Shape;4510;p73"/>
            <p:cNvSpPr/>
            <p:nvPr/>
          </p:nvSpPr>
          <p:spPr>
            <a:xfrm>
              <a:off x="5989025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11" name="Google Shape;4511;p73"/>
          <p:cNvGrpSpPr/>
          <p:nvPr/>
        </p:nvGrpSpPr>
        <p:grpSpPr>
          <a:xfrm>
            <a:off x="4022286" y="3147277"/>
            <a:ext cx="231320" cy="231320"/>
            <a:chOff x="6242825" y="238125"/>
            <a:chExt cx="483125" cy="483125"/>
          </a:xfrm>
        </p:grpSpPr>
        <p:sp>
          <p:nvSpPr>
            <p:cNvPr id="4512" name="Google Shape;4512;p73"/>
            <p:cNvSpPr/>
            <p:nvPr/>
          </p:nvSpPr>
          <p:spPr>
            <a:xfrm>
              <a:off x="6242825" y="23812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3" name="Google Shape;4513;p73"/>
            <p:cNvSpPr/>
            <p:nvPr/>
          </p:nvSpPr>
          <p:spPr>
            <a:xfrm>
              <a:off x="6328725" y="32402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4" name="Google Shape;4514;p73"/>
            <p:cNvSpPr/>
            <p:nvPr/>
          </p:nvSpPr>
          <p:spPr>
            <a:xfrm>
              <a:off x="6441950" y="380575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15" name="Google Shape;4515;p73"/>
          <p:cNvGrpSpPr/>
          <p:nvPr/>
        </p:nvGrpSpPr>
        <p:grpSpPr>
          <a:xfrm>
            <a:off x="1463465" y="3446636"/>
            <a:ext cx="233630" cy="203287"/>
            <a:chOff x="889275" y="861850"/>
            <a:chExt cx="487950" cy="424575"/>
          </a:xfrm>
        </p:grpSpPr>
        <p:sp>
          <p:nvSpPr>
            <p:cNvPr id="4516" name="Google Shape;4516;p73"/>
            <p:cNvSpPr/>
            <p:nvPr/>
          </p:nvSpPr>
          <p:spPr>
            <a:xfrm>
              <a:off x="1319225" y="1031700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7" name="Google Shape;4517;p73"/>
            <p:cNvSpPr/>
            <p:nvPr/>
          </p:nvSpPr>
          <p:spPr>
            <a:xfrm>
              <a:off x="1314475" y="946725"/>
              <a:ext cx="62750" cy="56700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8" name="Google Shape;4518;p73"/>
            <p:cNvSpPr/>
            <p:nvPr/>
          </p:nvSpPr>
          <p:spPr>
            <a:xfrm>
              <a:off x="1317875" y="1088250"/>
              <a:ext cx="59350" cy="5667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9" name="Google Shape;4519;p73"/>
            <p:cNvSpPr/>
            <p:nvPr/>
          </p:nvSpPr>
          <p:spPr>
            <a:xfrm>
              <a:off x="889275" y="861850"/>
              <a:ext cx="400700" cy="424575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20" name="Google Shape;4520;p73"/>
          <p:cNvSpPr/>
          <p:nvPr/>
        </p:nvSpPr>
        <p:spPr>
          <a:xfrm>
            <a:off x="1761380" y="3432587"/>
            <a:ext cx="206028" cy="231344"/>
          </a:xfrm>
          <a:custGeom>
            <a:rect b="b" l="l" r="r" t="t"/>
            <a:pathLst>
              <a:path extrusionOk="0" h="19327" w="17212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521" name="Google Shape;4521;p73"/>
          <p:cNvSpPr/>
          <p:nvPr/>
        </p:nvSpPr>
        <p:spPr>
          <a:xfrm>
            <a:off x="2030024" y="3432587"/>
            <a:ext cx="232230" cy="231344"/>
          </a:xfrm>
          <a:custGeom>
            <a:rect b="b" l="l" r="r" t="t"/>
            <a:pathLst>
              <a:path extrusionOk="0" h="19327" w="19401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22" name="Google Shape;4522;p73"/>
          <p:cNvGrpSpPr/>
          <p:nvPr/>
        </p:nvGrpSpPr>
        <p:grpSpPr>
          <a:xfrm>
            <a:off x="2321523" y="3432620"/>
            <a:ext cx="231320" cy="231320"/>
            <a:chOff x="2676100" y="832575"/>
            <a:chExt cx="483125" cy="483125"/>
          </a:xfrm>
        </p:grpSpPr>
        <p:sp>
          <p:nvSpPr>
            <p:cNvPr id="4523" name="Google Shape;4523;p73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4" name="Google Shape;4524;p73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5" name="Google Shape;4525;p73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26" name="Google Shape;4526;p73"/>
          <p:cNvGrpSpPr/>
          <p:nvPr/>
        </p:nvGrpSpPr>
        <p:grpSpPr>
          <a:xfrm>
            <a:off x="2601351" y="3432620"/>
            <a:ext cx="239101" cy="231320"/>
            <a:chOff x="3270550" y="832575"/>
            <a:chExt cx="499375" cy="483125"/>
          </a:xfrm>
        </p:grpSpPr>
        <p:sp>
          <p:nvSpPr>
            <p:cNvPr id="4527" name="Google Shape;4527;p73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8" name="Google Shape;4528;p73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9" name="Google Shape;4529;p73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30" name="Google Shape;4530;p73"/>
          <p:cNvGrpSpPr/>
          <p:nvPr/>
        </p:nvGrpSpPr>
        <p:grpSpPr>
          <a:xfrm>
            <a:off x="2885789" y="3439850"/>
            <a:ext cx="231332" cy="216860"/>
            <a:chOff x="3865000" y="847675"/>
            <a:chExt cx="483150" cy="452925"/>
          </a:xfrm>
        </p:grpSpPr>
        <p:sp>
          <p:nvSpPr>
            <p:cNvPr id="4531" name="Google Shape;4531;p73"/>
            <p:cNvSpPr/>
            <p:nvPr/>
          </p:nvSpPr>
          <p:spPr>
            <a:xfrm>
              <a:off x="3865000" y="847675"/>
              <a:ext cx="483150" cy="452925"/>
            </a:xfrm>
            <a:custGeom>
              <a:rect b="b" l="l" r="r" t="t"/>
              <a:pathLst>
                <a:path extrusionOk="0" h="18117" w="19326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2" name="Google Shape;4532;p73"/>
            <p:cNvSpPr/>
            <p:nvPr/>
          </p:nvSpPr>
          <p:spPr>
            <a:xfrm>
              <a:off x="4173600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3" name="Google Shape;4533;p73"/>
            <p:cNvSpPr/>
            <p:nvPr/>
          </p:nvSpPr>
          <p:spPr>
            <a:xfrm>
              <a:off x="4068825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4" name="Google Shape;4534;p73"/>
            <p:cNvSpPr/>
            <p:nvPr/>
          </p:nvSpPr>
          <p:spPr>
            <a:xfrm>
              <a:off x="3964125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35" name="Google Shape;4535;p73"/>
          <p:cNvGrpSpPr/>
          <p:nvPr/>
        </p:nvGrpSpPr>
        <p:grpSpPr>
          <a:xfrm>
            <a:off x="3168460" y="3446595"/>
            <a:ext cx="234468" cy="203370"/>
            <a:chOff x="4452900" y="861750"/>
            <a:chExt cx="489700" cy="424750"/>
          </a:xfrm>
        </p:grpSpPr>
        <p:sp>
          <p:nvSpPr>
            <p:cNvPr id="4536" name="Google Shape;4536;p73"/>
            <p:cNvSpPr/>
            <p:nvPr/>
          </p:nvSpPr>
          <p:spPr>
            <a:xfrm>
              <a:off x="4452900" y="861750"/>
              <a:ext cx="489700" cy="424750"/>
            </a:xfrm>
            <a:custGeom>
              <a:rect b="b" l="l" r="r" t="t"/>
              <a:pathLst>
                <a:path extrusionOk="0" h="16990" w="19588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7" name="Google Shape;4537;p73"/>
            <p:cNvSpPr/>
            <p:nvPr/>
          </p:nvSpPr>
          <p:spPr>
            <a:xfrm>
              <a:off x="4572675" y="1074100"/>
              <a:ext cx="115375" cy="141625"/>
            </a:xfrm>
            <a:custGeom>
              <a:rect b="b" l="l" r="r" t="t"/>
              <a:pathLst>
                <a:path extrusionOk="0" h="5665" w="4615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8" name="Google Shape;4538;p73"/>
            <p:cNvSpPr/>
            <p:nvPr/>
          </p:nvSpPr>
          <p:spPr>
            <a:xfrm>
              <a:off x="4714225" y="1060000"/>
              <a:ext cx="28325" cy="28350"/>
            </a:xfrm>
            <a:custGeom>
              <a:rect b="b" l="l" r="r" t="t"/>
              <a:pathLst>
                <a:path extrusionOk="0" h="1134" w="1133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39" name="Google Shape;4539;p73"/>
          <p:cNvGrpSpPr/>
          <p:nvPr/>
        </p:nvGrpSpPr>
        <p:grpSpPr>
          <a:xfrm>
            <a:off x="3452185" y="3432626"/>
            <a:ext cx="241842" cy="231308"/>
            <a:chOff x="5049750" y="832600"/>
            <a:chExt cx="505100" cy="483100"/>
          </a:xfrm>
        </p:grpSpPr>
        <p:sp>
          <p:nvSpPr>
            <p:cNvPr id="4540" name="Google Shape;4540;p73"/>
            <p:cNvSpPr/>
            <p:nvPr/>
          </p:nvSpPr>
          <p:spPr>
            <a:xfrm>
              <a:off x="5049750" y="832600"/>
              <a:ext cx="505100" cy="483100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1" name="Google Shape;4541;p73"/>
            <p:cNvSpPr/>
            <p:nvPr/>
          </p:nvSpPr>
          <p:spPr>
            <a:xfrm>
              <a:off x="5216725" y="889175"/>
              <a:ext cx="276000" cy="254400"/>
            </a:xfrm>
            <a:custGeom>
              <a:rect b="b" l="l" r="r" t="t"/>
              <a:pathLst>
                <a:path extrusionOk="0" h="10176" w="1104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42" name="Google Shape;4542;p73"/>
          <p:cNvSpPr/>
          <p:nvPr/>
        </p:nvSpPr>
        <p:spPr>
          <a:xfrm>
            <a:off x="3738299" y="3449350"/>
            <a:ext cx="232362" cy="197816"/>
          </a:xfrm>
          <a:custGeom>
            <a:rect b="b" l="l" r="r" t="t"/>
            <a:pathLst>
              <a:path extrusionOk="0" h="16526" w="19412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43" name="Google Shape;4543;p73"/>
          <p:cNvGrpSpPr/>
          <p:nvPr/>
        </p:nvGrpSpPr>
        <p:grpSpPr>
          <a:xfrm>
            <a:off x="4036285" y="3432620"/>
            <a:ext cx="203322" cy="231320"/>
            <a:chOff x="6272100" y="832575"/>
            <a:chExt cx="424650" cy="483125"/>
          </a:xfrm>
        </p:grpSpPr>
        <p:sp>
          <p:nvSpPr>
            <p:cNvPr id="4544" name="Google Shape;4544;p73"/>
            <p:cNvSpPr/>
            <p:nvPr/>
          </p:nvSpPr>
          <p:spPr>
            <a:xfrm>
              <a:off x="6272100" y="832575"/>
              <a:ext cx="424650" cy="483125"/>
            </a:xfrm>
            <a:custGeom>
              <a:rect b="b" l="l" r="r" t="t"/>
              <a:pathLst>
                <a:path extrusionOk="0" h="19325" w="16986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5" name="Google Shape;4545;p73"/>
            <p:cNvSpPr/>
            <p:nvPr/>
          </p:nvSpPr>
          <p:spPr>
            <a:xfrm>
              <a:off x="6384200" y="889150"/>
              <a:ext cx="199300" cy="198200"/>
            </a:xfrm>
            <a:custGeom>
              <a:rect b="b" l="l" r="r" t="t"/>
              <a:pathLst>
                <a:path extrusionOk="0" h="7928" w="7972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46" name="Google Shape;4546;p73"/>
          <p:cNvGrpSpPr/>
          <p:nvPr/>
        </p:nvGrpSpPr>
        <p:grpSpPr>
          <a:xfrm>
            <a:off x="1464602" y="3717580"/>
            <a:ext cx="231356" cy="231332"/>
            <a:chOff x="893650" y="1428000"/>
            <a:chExt cx="483200" cy="483150"/>
          </a:xfrm>
        </p:grpSpPr>
        <p:sp>
          <p:nvSpPr>
            <p:cNvPr id="4547" name="Google Shape;4547;p73"/>
            <p:cNvSpPr/>
            <p:nvPr/>
          </p:nvSpPr>
          <p:spPr>
            <a:xfrm>
              <a:off x="893650" y="1428000"/>
              <a:ext cx="483200" cy="483150"/>
            </a:xfrm>
            <a:custGeom>
              <a:rect b="b" l="l" r="r" t="t"/>
              <a:pathLst>
                <a:path extrusionOk="0" h="19326" w="19328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8" name="Google Shape;4548;p73"/>
            <p:cNvSpPr/>
            <p:nvPr/>
          </p:nvSpPr>
          <p:spPr>
            <a:xfrm>
              <a:off x="1036150" y="1514825"/>
              <a:ext cx="198175" cy="28325"/>
            </a:xfrm>
            <a:custGeom>
              <a:rect b="b" l="l" r="r" t="t"/>
              <a:pathLst>
                <a:path extrusionOk="0" h="1133" w="7927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9" name="Google Shape;4549;p73"/>
            <p:cNvSpPr/>
            <p:nvPr/>
          </p:nvSpPr>
          <p:spPr>
            <a:xfrm>
              <a:off x="1036150" y="1571425"/>
              <a:ext cx="198175" cy="28325"/>
            </a:xfrm>
            <a:custGeom>
              <a:rect b="b" l="l" r="r" t="t"/>
              <a:pathLst>
                <a:path extrusionOk="0" h="1133" w="7927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0" name="Google Shape;4550;p73"/>
            <p:cNvSpPr/>
            <p:nvPr/>
          </p:nvSpPr>
          <p:spPr>
            <a:xfrm>
              <a:off x="1036150" y="1628050"/>
              <a:ext cx="113275" cy="28325"/>
            </a:xfrm>
            <a:custGeom>
              <a:rect b="b" l="l" r="r" t="t"/>
              <a:pathLst>
                <a:path extrusionOk="0" h="1133" w="4531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51" name="Google Shape;4551;p73"/>
          <p:cNvSpPr/>
          <p:nvPr/>
        </p:nvSpPr>
        <p:spPr>
          <a:xfrm>
            <a:off x="1748734" y="3758659"/>
            <a:ext cx="231320" cy="149098"/>
          </a:xfrm>
          <a:custGeom>
            <a:rect b="b" l="l" r="r" t="t"/>
            <a:pathLst>
              <a:path extrusionOk="0" h="12456" w="19325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552" name="Google Shape;4552;p73"/>
          <p:cNvSpPr/>
          <p:nvPr/>
        </p:nvSpPr>
        <p:spPr>
          <a:xfrm>
            <a:off x="2025906" y="3717562"/>
            <a:ext cx="240465" cy="231296"/>
          </a:xfrm>
          <a:custGeom>
            <a:rect b="b" l="l" r="r" t="t"/>
            <a:pathLst>
              <a:path extrusionOk="0" h="19323" w="20089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53" name="Google Shape;4553;p73"/>
          <p:cNvGrpSpPr/>
          <p:nvPr/>
        </p:nvGrpSpPr>
        <p:grpSpPr>
          <a:xfrm>
            <a:off x="2317219" y="3731633"/>
            <a:ext cx="239927" cy="203227"/>
            <a:chOff x="2676100" y="1456375"/>
            <a:chExt cx="501100" cy="424450"/>
          </a:xfrm>
        </p:grpSpPr>
        <p:sp>
          <p:nvSpPr>
            <p:cNvPr id="4554" name="Google Shape;4554;p73"/>
            <p:cNvSpPr/>
            <p:nvPr/>
          </p:nvSpPr>
          <p:spPr>
            <a:xfrm>
              <a:off x="3079725" y="1534750"/>
              <a:ext cx="97475" cy="268275"/>
            </a:xfrm>
            <a:custGeom>
              <a:rect b="b" l="l" r="r" t="t"/>
              <a:pathLst>
                <a:path extrusionOk="0" h="10731" w="3899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5" name="Google Shape;4555;p73"/>
            <p:cNvSpPr/>
            <p:nvPr/>
          </p:nvSpPr>
          <p:spPr>
            <a:xfrm>
              <a:off x="3039725" y="1574925"/>
              <a:ext cx="75350" cy="188250"/>
            </a:xfrm>
            <a:custGeom>
              <a:rect b="b" l="l" r="r" t="t"/>
              <a:pathLst>
                <a:path extrusionOk="0" h="7530" w="3014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6" name="Google Shape;4556;p73"/>
            <p:cNvSpPr/>
            <p:nvPr/>
          </p:nvSpPr>
          <p:spPr>
            <a:xfrm>
              <a:off x="2676100" y="1456375"/>
              <a:ext cx="340700" cy="424450"/>
            </a:xfrm>
            <a:custGeom>
              <a:rect b="b" l="l" r="r" t="t"/>
              <a:pathLst>
                <a:path extrusionOk="0" h="16978" w="13628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57" name="Google Shape;4557;p73"/>
          <p:cNvGrpSpPr/>
          <p:nvPr/>
        </p:nvGrpSpPr>
        <p:grpSpPr>
          <a:xfrm>
            <a:off x="2605224" y="3717586"/>
            <a:ext cx="231356" cy="231320"/>
            <a:chOff x="3270475" y="1427025"/>
            <a:chExt cx="483200" cy="483125"/>
          </a:xfrm>
        </p:grpSpPr>
        <p:sp>
          <p:nvSpPr>
            <p:cNvPr id="4558" name="Google Shape;4558;p73"/>
            <p:cNvSpPr/>
            <p:nvPr/>
          </p:nvSpPr>
          <p:spPr>
            <a:xfrm>
              <a:off x="32704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9" name="Google Shape;4559;p73"/>
            <p:cNvSpPr/>
            <p:nvPr/>
          </p:nvSpPr>
          <p:spPr>
            <a:xfrm>
              <a:off x="3497550" y="1596875"/>
              <a:ext cx="87650" cy="141525"/>
            </a:xfrm>
            <a:custGeom>
              <a:rect b="b" l="l" r="r" t="t"/>
              <a:pathLst>
                <a:path extrusionOk="0" h="5661" w="3506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0" name="Google Shape;4560;p73"/>
            <p:cNvSpPr/>
            <p:nvPr/>
          </p:nvSpPr>
          <p:spPr>
            <a:xfrm>
              <a:off x="3327100" y="1483625"/>
              <a:ext cx="369975" cy="369925"/>
            </a:xfrm>
            <a:custGeom>
              <a:rect b="b" l="l" r="r" t="t"/>
              <a:pathLst>
                <a:path extrusionOk="0" h="14797" w="14799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61" name="Google Shape;4561;p73"/>
          <p:cNvGrpSpPr/>
          <p:nvPr/>
        </p:nvGrpSpPr>
        <p:grpSpPr>
          <a:xfrm>
            <a:off x="2884651" y="3717568"/>
            <a:ext cx="233607" cy="231356"/>
            <a:chOff x="3860250" y="1427025"/>
            <a:chExt cx="487900" cy="483200"/>
          </a:xfrm>
        </p:grpSpPr>
        <p:sp>
          <p:nvSpPr>
            <p:cNvPr id="4562" name="Google Shape;4562;p73"/>
            <p:cNvSpPr/>
            <p:nvPr/>
          </p:nvSpPr>
          <p:spPr>
            <a:xfrm>
              <a:off x="3875800" y="1427025"/>
              <a:ext cx="472350" cy="468650"/>
            </a:xfrm>
            <a:custGeom>
              <a:rect b="b" l="l" r="r" t="t"/>
              <a:pathLst>
                <a:path extrusionOk="0" h="18746" w="18894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3" name="Google Shape;4563;p73"/>
            <p:cNvSpPr/>
            <p:nvPr/>
          </p:nvSpPr>
          <p:spPr>
            <a:xfrm>
              <a:off x="3860250" y="1861675"/>
              <a:ext cx="54675" cy="48550"/>
            </a:xfrm>
            <a:custGeom>
              <a:rect b="b" l="l" r="r" t="t"/>
              <a:pathLst>
                <a:path extrusionOk="0" h="1942" w="2187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4" name="Google Shape;4564;p73"/>
            <p:cNvSpPr/>
            <p:nvPr/>
          </p:nvSpPr>
          <p:spPr>
            <a:xfrm>
              <a:off x="3923425" y="1801775"/>
              <a:ext cx="51350" cy="48550"/>
            </a:xfrm>
            <a:custGeom>
              <a:rect b="b" l="l" r="r" t="t"/>
              <a:pathLst>
                <a:path extrusionOk="0" h="1942" w="2054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65" name="Google Shape;4565;p73"/>
          <p:cNvSpPr/>
          <p:nvPr/>
        </p:nvSpPr>
        <p:spPr>
          <a:xfrm>
            <a:off x="3169921" y="3717550"/>
            <a:ext cx="231368" cy="231320"/>
          </a:xfrm>
          <a:custGeom>
            <a:rect b="b" l="l" r="r" t="t"/>
            <a:pathLst>
              <a:path extrusionOk="0" h="19325" w="19329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566" name="Google Shape;4566;p73"/>
          <p:cNvSpPr/>
          <p:nvPr/>
        </p:nvSpPr>
        <p:spPr>
          <a:xfrm>
            <a:off x="3456202" y="3717544"/>
            <a:ext cx="233607" cy="231332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67" name="Google Shape;4567;p73"/>
          <p:cNvGrpSpPr/>
          <p:nvPr/>
        </p:nvGrpSpPr>
        <p:grpSpPr>
          <a:xfrm>
            <a:off x="3738914" y="3717586"/>
            <a:ext cx="231356" cy="231320"/>
            <a:chOff x="5648375" y="1427025"/>
            <a:chExt cx="483200" cy="483125"/>
          </a:xfrm>
        </p:grpSpPr>
        <p:sp>
          <p:nvSpPr>
            <p:cNvPr id="4568" name="Google Shape;4568;p73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9" name="Google Shape;4569;p73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70" name="Google Shape;4570;p73"/>
          <p:cNvGrpSpPr/>
          <p:nvPr/>
        </p:nvGrpSpPr>
        <p:grpSpPr>
          <a:xfrm>
            <a:off x="4020772" y="3717574"/>
            <a:ext cx="234349" cy="231344"/>
            <a:chOff x="6238300" y="1426975"/>
            <a:chExt cx="489450" cy="483175"/>
          </a:xfrm>
        </p:grpSpPr>
        <p:sp>
          <p:nvSpPr>
            <p:cNvPr id="4571" name="Google Shape;4571;p73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2" name="Google Shape;4572;p73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3" name="Google Shape;4573;p73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74" name="Google Shape;4574;p73"/>
          <p:cNvSpPr/>
          <p:nvPr/>
        </p:nvSpPr>
        <p:spPr>
          <a:xfrm>
            <a:off x="1477990" y="4002951"/>
            <a:ext cx="204543" cy="230339"/>
          </a:xfrm>
          <a:custGeom>
            <a:rect b="b" l="l" r="r" t="t"/>
            <a:pathLst>
              <a:path extrusionOk="0" h="19243" w="17088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75" name="Google Shape;4575;p73"/>
          <p:cNvGrpSpPr/>
          <p:nvPr/>
        </p:nvGrpSpPr>
        <p:grpSpPr>
          <a:xfrm>
            <a:off x="1748764" y="4002505"/>
            <a:ext cx="231320" cy="231332"/>
            <a:chOff x="1487200" y="2021475"/>
            <a:chExt cx="483125" cy="483150"/>
          </a:xfrm>
        </p:grpSpPr>
        <p:sp>
          <p:nvSpPr>
            <p:cNvPr id="4576" name="Google Shape;4576;p73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7" name="Google Shape;4577;p73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8" name="Google Shape;4578;p73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9" name="Google Shape;4579;p73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80" name="Google Shape;4580;p73"/>
          <p:cNvGrpSpPr/>
          <p:nvPr/>
        </p:nvGrpSpPr>
        <p:grpSpPr>
          <a:xfrm>
            <a:off x="2030520" y="4016516"/>
            <a:ext cx="231320" cy="203310"/>
            <a:chOff x="2081650" y="2050750"/>
            <a:chExt cx="483125" cy="424625"/>
          </a:xfrm>
        </p:grpSpPr>
        <p:sp>
          <p:nvSpPr>
            <p:cNvPr id="4581" name="Google Shape;4581;p73"/>
            <p:cNvSpPr/>
            <p:nvPr/>
          </p:nvSpPr>
          <p:spPr>
            <a:xfrm>
              <a:off x="2081650" y="2050750"/>
              <a:ext cx="483125" cy="424625"/>
            </a:xfrm>
            <a:custGeom>
              <a:rect b="b" l="l" r="r" t="t"/>
              <a:pathLst>
                <a:path extrusionOk="0" h="16985" w="19325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2" name="Google Shape;4582;p73"/>
            <p:cNvSpPr/>
            <p:nvPr/>
          </p:nvSpPr>
          <p:spPr>
            <a:xfrm>
              <a:off x="2136375" y="2292025"/>
              <a:ext cx="36400" cy="41975"/>
            </a:xfrm>
            <a:custGeom>
              <a:rect b="b" l="l" r="r" t="t"/>
              <a:pathLst>
                <a:path extrusionOk="0" h="1679" w="1456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3" name="Google Shape;4583;p73"/>
            <p:cNvSpPr/>
            <p:nvPr/>
          </p:nvSpPr>
          <p:spPr>
            <a:xfrm>
              <a:off x="2296850" y="2220800"/>
              <a:ext cx="46075" cy="51650"/>
            </a:xfrm>
            <a:custGeom>
              <a:rect b="b" l="l" r="r" t="t"/>
              <a:pathLst>
                <a:path extrusionOk="0" h="2066" w="1843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4" name="Google Shape;4584;p73"/>
            <p:cNvSpPr/>
            <p:nvPr/>
          </p:nvSpPr>
          <p:spPr>
            <a:xfrm>
              <a:off x="2158650" y="2216775"/>
              <a:ext cx="47275" cy="51425"/>
            </a:xfrm>
            <a:custGeom>
              <a:rect b="b" l="l" r="r" t="t"/>
              <a:pathLst>
                <a:path extrusionOk="0" h="2057" w="1891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5" name="Google Shape;4585;p73"/>
            <p:cNvSpPr/>
            <p:nvPr/>
          </p:nvSpPr>
          <p:spPr>
            <a:xfrm>
              <a:off x="2426475" y="2255725"/>
              <a:ext cx="55875" cy="46900"/>
            </a:xfrm>
            <a:custGeom>
              <a:rect b="b" l="l" r="r" t="t"/>
              <a:pathLst>
                <a:path extrusionOk="0" h="1876" w="2235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6" name="Google Shape;4586;p73"/>
            <p:cNvSpPr/>
            <p:nvPr/>
          </p:nvSpPr>
          <p:spPr>
            <a:xfrm>
              <a:off x="2473050" y="2192325"/>
              <a:ext cx="37000" cy="41500"/>
            </a:xfrm>
            <a:custGeom>
              <a:rect b="b" l="l" r="r" t="t"/>
              <a:pathLst>
                <a:path extrusionOk="0" h="1660" w="148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87" name="Google Shape;4587;p73"/>
          <p:cNvGrpSpPr/>
          <p:nvPr/>
        </p:nvGrpSpPr>
        <p:grpSpPr>
          <a:xfrm>
            <a:off x="2321523" y="4032376"/>
            <a:ext cx="231320" cy="171590"/>
            <a:chOff x="2676100" y="2083800"/>
            <a:chExt cx="483125" cy="358375"/>
          </a:xfrm>
        </p:grpSpPr>
        <p:sp>
          <p:nvSpPr>
            <p:cNvPr id="4588" name="Google Shape;4588;p73"/>
            <p:cNvSpPr/>
            <p:nvPr/>
          </p:nvSpPr>
          <p:spPr>
            <a:xfrm>
              <a:off x="2676100" y="2083800"/>
              <a:ext cx="483125" cy="358375"/>
            </a:xfrm>
            <a:custGeom>
              <a:rect b="b" l="l" r="r" t="t"/>
              <a:pathLst>
                <a:path extrusionOk="0" h="14335" w="19325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9" name="Google Shape;4589;p73"/>
            <p:cNvSpPr/>
            <p:nvPr/>
          </p:nvSpPr>
          <p:spPr>
            <a:xfrm>
              <a:off x="2869575" y="2214900"/>
              <a:ext cx="100050" cy="96325"/>
            </a:xfrm>
            <a:custGeom>
              <a:rect b="b" l="l" r="r" t="t"/>
              <a:pathLst>
                <a:path extrusionOk="0" h="3853" w="4002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90" name="Google Shape;4590;p73"/>
          <p:cNvGrpSpPr/>
          <p:nvPr/>
        </p:nvGrpSpPr>
        <p:grpSpPr>
          <a:xfrm>
            <a:off x="2610879" y="4009286"/>
            <a:ext cx="220045" cy="217770"/>
            <a:chOff x="3282325" y="2035675"/>
            <a:chExt cx="459575" cy="454825"/>
          </a:xfrm>
        </p:grpSpPr>
        <p:sp>
          <p:nvSpPr>
            <p:cNvPr id="4591" name="Google Shape;4591;p73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2" name="Google Shape;4592;p73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3" name="Google Shape;4593;p73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4" name="Google Shape;4594;p73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95" name="Google Shape;4595;p73"/>
          <p:cNvSpPr/>
          <p:nvPr/>
        </p:nvSpPr>
        <p:spPr>
          <a:xfrm>
            <a:off x="2889027" y="4010444"/>
            <a:ext cx="224701" cy="215352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596" name="Google Shape;4596;p73"/>
          <p:cNvSpPr/>
          <p:nvPr/>
        </p:nvSpPr>
        <p:spPr>
          <a:xfrm>
            <a:off x="3183513" y="4002455"/>
            <a:ext cx="204184" cy="231332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97" name="Google Shape;4597;p73"/>
          <p:cNvGrpSpPr/>
          <p:nvPr/>
        </p:nvGrpSpPr>
        <p:grpSpPr>
          <a:xfrm>
            <a:off x="3457296" y="4002511"/>
            <a:ext cx="231619" cy="231320"/>
            <a:chOff x="5053900" y="2021500"/>
            <a:chExt cx="483750" cy="483125"/>
          </a:xfrm>
        </p:grpSpPr>
        <p:sp>
          <p:nvSpPr>
            <p:cNvPr id="4598" name="Google Shape;4598;p73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9" name="Google Shape;4599;p73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0" name="Google Shape;4600;p73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1" name="Google Shape;4601;p73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2" name="Google Shape;4602;p73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3" name="Google Shape;4603;p73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4" name="Google Shape;4604;p73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5" name="Google Shape;4605;p73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06" name="Google Shape;4606;p73"/>
          <p:cNvSpPr/>
          <p:nvPr/>
        </p:nvSpPr>
        <p:spPr>
          <a:xfrm>
            <a:off x="3779510" y="4002520"/>
            <a:ext cx="149936" cy="231201"/>
          </a:xfrm>
          <a:custGeom>
            <a:rect b="b" l="l" r="r" t="t"/>
            <a:pathLst>
              <a:path extrusionOk="0" h="19315" w="12526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07" name="Google Shape;4607;p73"/>
          <p:cNvGrpSpPr/>
          <p:nvPr/>
        </p:nvGrpSpPr>
        <p:grpSpPr>
          <a:xfrm>
            <a:off x="4018378" y="4004665"/>
            <a:ext cx="239137" cy="227011"/>
            <a:chOff x="6222125" y="2025975"/>
            <a:chExt cx="499450" cy="474125"/>
          </a:xfrm>
        </p:grpSpPr>
        <p:sp>
          <p:nvSpPr>
            <p:cNvPr id="4608" name="Google Shape;4608;p73"/>
            <p:cNvSpPr/>
            <p:nvPr/>
          </p:nvSpPr>
          <p:spPr>
            <a:xfrm>
              <a:off x="6222125" y="2025975"/>
              <a:ext cx="499450" cy="474125"/>
            </a:xfrm>
            <a:custGeom>
              <a:rect b="b" l="l" r="r" t="t"/>
              <a:pathLst>
                <a:path extrusionOk="0" h="18965" w="19978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9" name="Google Shape;4609;p73"/>
            <p:cNvSpPr/>
            <p:nvPr/>
          </p:nvSpPr>
          <p:spPr>
            <a:xfrm>
              <a:off x="6309175" y="2087825"/>
              <a:ext cx="350425" cy="350425"/>
            </a:xfrm>
            <a:custGeom>
              <a:rect b="b" l="l" r="r" t="t"/>
              <a:pathLst>
                <a:path extrusionOk="0" h="14017" w="14017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0" name="Google Shape;4610;p73"/>
            <p:cNvSpPr/>
            <p:nvPr/>
          </p:nvSpPr>
          <p:spPr>
            <a:xfrm>
              <a:off x="6431600" y="2142250"/>
              <a:ext cx="105575" cy="241575"/>
            </a:xfrm>
            <a:custGeom>
              <a:rect b="b" l="l" r="r" t="t"/>
              <a:pathLst>
                <a:path extrusionOk="0" h="9663" w="4223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1" name="Google Shape;4611;p73"/>
          <p:cNvGrpSpPr/>
          <p:nvPr/>
        </p:nvGrpSpPr>
        <p:grpSpPr>
          <a:xfrm>
            <a:off x="4329878" y="3199771"/>
            <a:ext cx="228148" cy="126451"/>
            <a:chOff x="896050" y="2725450"/>
            <a:chExt cx="476500" cy="264100"/>
          </a:xfrm>
        </p:grpSpPr>
        <p:sp>
          <p:nvSpPr>
            <p:cNvPr id="4612" name="Google Shape;4612;p73"/>
            <p:cNvSpPr/>
            <p:nvPr/>
          </p:nvSpPr>
          <p:spPr>
            <a:xfrm>
              <a:off x="896050" y="2725450"/>
              <a:ext cx="476500" cy="264100"/>
            </a:xfrm>
            <a:custGeom>
              <a:rect b="b" l="l" r="r" t="t"/>
              <a:pathLst>
                <a:path extrusionOk="0" h="10564" w="1906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3" name="Google Shape;4613;p73"/>
            <p:cNvSpPr/>
            <p:nvPr/>
          </p:nvSpPr>
          <p:spPr>
            <a:xfrm>
              <a:off x="951625" y="2774675"/>
              <a:ext cx="365450" cy="165650"/>
            </a:xfrm>
            <a:custGeom>
              <a:rect b="b" l="l" r="r" t="t"/>
              <a:pathLst>
                <a:path extrusionOk="0" h="6626" w="14618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4" name="Google Shape;4614;p73"/>
            <p:cNvSpPr/>
            <p:nvPr/>
          </p:nvSpPr>
          <p:spPr>
            <a:xfrm>
              <a:off x="1088625" y="2815075"/>
              <a:ext cx="88200" cy="84850"/>
            </a:xfrm>
            <a:custGeom>
              <a:rect b="b" l="l" r="r" t="t"/>
              <a:pathLst>
                <a:path extrusionOk="0" h="3394" w="3528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5" name="Google Shape;4615;p73"/>
          <p:cNvGrpSpPr/>
          <p:nvPr/>
        </p:nvGrpSpPr>
        <p:grpSpPr>
          <a:xfrm>
            <a:off x="4622790" y="3147330"/>
            <a:ext cx="231320" cy="231332"/>
            <a:chOff x="1487200" y="2615925"/>
            <a:chExt cx="483125" cy="483150"/>
          </a:xfrm>
        </p:grpSpPr>
        <p:sp>
          <p:nvSpPr>
            <p:cNvPr id="4616" name="Google Shape;4616;p73"/>
            <p:cNvSpPr/>
            <p:nvPr/>
          </p:nvSpPr>
          <p:spPr>
            <a:xfrm>
              <a:off x="1601400" y="2844275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7" name="Google Shape;4617;p73"/>
            <p:cNvSpPr/>
            <p:nvPr/>
          </p:nvSpPr>
          <p:spPr>
            <a:xfrm>
              <a:off x="1487200" y="2731050"/>
              <a:ext cx="483125" cy="368025"/>
            </a:xfrm>
            <a:custGeom>
              <a:rect b="b" l="l" r="r" t="t"/>
              <a:pathLst>
                <a:path extrusionOk="0" h="14721" w="19325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8" name="Google Shape;4618;p73"/>
            <p:cNvSpPr/>
            <p:nvPr/>
          </p:nvSpPr>
          <p:spPr>
            <a:xfrm>
              <a:off x="1658025" y="2615925"/>
              <a:ext cx="141550" cy="143450"/>
            </a:xfrm>
            <a:custGeom>
              <a:rect b="b" l="l" r="r" t="t"/>
              <a:pathLst>
                <a:path extrusionOk="0" h="5738" w="5662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9" name="Google Shape;4619;p73"/>
          <p:cNvGrpSpPr/>
          <p:nvPr/>
        </p:nvGrpSpPr>
        <p:grpSpPr>
          <a:xfrm>
            <a:off x="4894761" y="3147330"/>
            <a:ext cx="240429" cy="231332"/>
            <a:chOff x="2077575" y="2615925"/>
            <a:chExt cx="502150" cy="483150"/>
          </a:xfrm>
        </p:grpSpPr>
        <p:sp>
          <p:nvSpPr>
            <p:cNvPr id="4620" name="Google Shape;4620;p73"/>
            <p:cNvSpPr/>
            <p:nvPr/>
          </p:nvSpPr>
          <p:spPr>
            <a:xfrm>
              <a:off x="2213375" y="2817500"/>
              <a:ext cx="151225" cy="148400"/>
            </a:xfrm>
            <a:custGeom>
              <a:rect b="b" l="l" r="r" t="t"/>
              <a:pathLst>
                <a:path extrusionOk="0" h="5936" w="6049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1" name="Google Shape;4621;p73"/>
            <p:cNvSpPr/>
            <p:nvPr/>
          </p:nvSpPr>
          <p:spPr>
            <a:xfrm>
              <a:off x="2333550" y="2737450"/>
              <a:ext cx="51050" cy="48325"/>
            </a:xfrm>
            <a:custGeom>
              <a:rect b="b" l="l" r="r" t="t"/>
              <a:pathLst>
                <a:path extrusionOk="0" h="1933" w="2042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2" name="Google Shape;4622;p73"/>
            <p:cNvSpPr/>
            <p:nvPr/>
          </p:nvSpPr>
          <p:spPr>
            <a:xfrm>
              <a:off x="2393550" y="2797500"/>
              <a:ext cx="51125" cy="48375"/>
            </a:xfrm>
            <a:custGeom>
              <a:rect b="b" l="l" r="r" t="t"/>
              <a:pathLst>
                <a:path extrusionOk="0" h="1935" w="2045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3" name="Google Shape;4623;p73"/>
            <p:cNvSpPr/>
            <p:nvPr/>
          </p:nvSpPr>
          <p:spPr>
            <a:xfrm>
              <a:off x="2077575" y="2615925"/>
              <a:ext cx="502150" cy="483150"/>
            </a:xfrm>
            <a:custGeom>
              <a:rect b="b" l="l" r="r" t="t"/>
              <a:pathLst>
                <a:path extrusionOk="0" h="19326" w="20086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24" name="Google Shape;4624;p73"/>
          <p:cNvGrpSpPr/>
          <p:nvPr/>
        </p:nvGrpSpPr>
        <p:grpSpPr>
          <a:xfrm>
            <a:off x="5182944" y="3158229"/>
            <a:ext cx="227490" cy="209535"/>
            <a:chOff x="2680100" y="2638725"/>
            <a:chExt cx="475125" cy="437625"/>
          </a:xfrm>
        </p:grpSpPr>
        <p:sp>
          <p:nvSpPr>
            <p:cNvPr id="4625" name="Google Shape;4625;p73"/>
            <p:cNvSpPr/>
            <p:nvPr/>
          </p:nvSpPr>
          <p:spPr>
            <a:xfrm>
              <a:off x="2680100" y="2638725"/>
              <a:ext cx="475125" cy="437625"/>
            </a:xfrm>
            <a:custGeom>
              <a:rect b="b" l="l" r="r" t="t"/>
              <a:pathLst>
                <a:path extrusionOk="0" h="17505" w="19005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6" name="Google Shape;4626;p73"/>
            <p:cNvSpPr/>
            <p:nvPr/>
          </p:nvSpPr>
          <p:spPr>
            <a:xfrm>
              <a:off x="2795000" y="2810525"/>
              <a:ext cx="237800" cy="164300"/>
            </a:xfrm>
            <a:custGeom>
              <a:rect b="b" l="l" r="r" t="t"/>
              <a:pathLst>
                <a:path extrusionOk="0" h="6572" w="9512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7" name="Google Shape;4627;p73"/>
            <p:cNvSpPr/>
            <p:nvPr/>
          </p:nvSpPr>
          <p:spPr>
            <a:xfrm>
              <a:off x="2871900" y="2856725"/>
              <a:ext cx="91525" cy="28350"/>
            </a:xfrm>
            <a:custGeom>
              <a:rect b="b" l="l" r="r" t="t"/>
              <a:pathLst>
                <a:path extrusionOk="0" h="1134" w="3661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8" name="Google Shape;4628;p73"/>
            <p:cNvSpPr/>
            <p:nvPr/>
          </p:nvSpPr>
          <p:spPr>
            <a:xfrm>
              <a:off x="2845500" y="2900300"/>
              <a:ext cx="144350" cy="28325"/>
            </a:xfrm>
            <a:custGeom>
              <a:rect b="b" l="l" r="r" t="t"/>
              <a:pathLst>
                <a:path extrusionOk="0" h="1133" w="5774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29" name="Google Shape;4629;p73"/>
          <p:cNvGrpSpPr/>
          <p:nvPr/>
        </p:nvGrpSpPr>
        <p:grpSpPr>
          <a:xfrm>
            <a:off x="5499587" y="3147330"/>
            <a:ext cx="162648" cy="231332"/>
            <a:chOff x="3342275" y="2615925"/>
            <a:chExt cx="339700" cy="483150"/>
          </a:xfrm>
        </p:grpSpPr>
        <p:sp>
          <p:nvSpPr>
            <p:cNvPr id="4630" name="Google Shape;4630;p73"/>
            <p:cNvSpPr/>
            <p:nvPr/>
          </p:nvSpPr>
          <p:spPr>
            <a:xfrm>
              <a:off x="3342275" y="2615925"/>
              <a:ext cx="339700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1" name="Google Shape;4631;p73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32" name="Google Shape;4632;p73"/>
          <p:cNvSpPr/>
          <p:nvPr/>
        </p:nvSpPr>
        <p:spPr>
          <a:xfrm>
            <a:off x="5767230" y="3147265"/>
            <a:ext cx="189760" cy="231332"/>
          </a:xfrm>
          <a:custGeom>
            <a:rect b="b" l="l" r="r" t="t"/>
            <a:pathLst>
              <a:path extrusionOk="0" h="19326" w="15853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633" name="Google Shape;4633;p73"/>
          <p:cNvSpPr/>
          <p:nvPr/>
        </p:nvSpPr>
        <p:spPr>
          <a:xfrm>
            <a:off x="6034533" y="3154495"/>
            <a:ext cx="231332" cy="216872"/>
          </a:xfrm>
          <a:custGeom>
            <a:rect b="b" l="l" r="r" t="t"/>
            <a:pathLst>
              <a:path extrusionOk="0" h="18118" w="19326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634" name="Google Shape;4634;p73"/>
          <p:cNvSpPr/>
          <p:nvPr/>
        </p:nvSpPr>
        <p:spPr>
          <a:xfrm>
            <a:off x="6323477" y="3154495"/>
            <a:ext cx="231332" cy="216872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35" name="Google Shape;4635;p73"/>
          <p:cNvGrpSpPr/>
          <p:nvPr/>
        </p:nvGrpSpPr>
        <p:grpSpPr>
          <a:xfrm>
            <a:off x="6604544" y="3147641"/>
            <a:ext cx="230853" cy="230710"/>
            <a:chOff x="5648900" y="2616600"/>
            <a:chExt cx="482150" cy="481850"/>
          </a:xfrm>
        </p:grpSpPr>
        <p:sp>
          <p:nvSpPr>
            <p:cNvPr id="4636" name="Google Shape;4636;p73"/>
            <p:cNvSpPr/>
            <p:nvPr/>
          </p:nvSpPr>
          <p:spPr>
            <a:xfrm>
              <a:off x="5811500" y="2777025"/>
              <a:ext cx="156875" cy="148275"/>
            </a:xfrm>
            <a:custGeom>
              <a:rect b="b" l="l" r="r" t="t"/>
              <a:pathLst>
                <a:path extrusionOk="0" h="5931" w="6275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7" name="Google Shape;4637;p73"/>
            <p:cNvSpPr/>
            <p:nvPr/>
          </p:nvSpPr>
          <p:spPr>
            <a:xfrm>
              <a:off x="5648900" y="2616600"/>
              <a:ext cx="482150" cy="481850"/>
            </a:xfrm>
            <a:custGeom>
              <a:rect b="b" l="l" r="r" t="t"/>
              <a:pathLst>
                <a:path extrusionOk="0" h="19274" w="19286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38" name="Google Shape;4638;p73"/>
          <p:cNvGrpSpPr/>
          <p:nvPr/>
        </p:nvGrpSpPr>
        <p:grpSpPr>
          <a:xfrm>
            <a:off x="6889771" y="3147312"/>
            <a:ext cx="231320" cy="231368"/>
            <a:chOff x="6242825" y="2615925"/>
            <a:chExt cx="483125" cy="483225"/>
          </a:xfrm>
        </p:grpSpPr>
        <p:sp>
          <p:nvSpPr>
            <p:cNvPr id="4639" name="Google Shape;4639;p73"/>
            <p:cNvSpPr/>
            <p:nvPr/>
          </p:nvSpPr>
          <p:spPr>
            <a:xfrm>
              <a:off x="6242825" y="2672550"/>
              <a:ext cx="483125" cy="426600"/>
            </a:xfrm>
            <a:custGeom>
              <a:rect b="b" l="l" r="r" t="t"/>
              <a:pathLst>
                <a:path extrusionOk="0" h="17064" w="19325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0" name="Google Shape;4640;p73"/>
            <p:cNvSpPr/>
            <p:nvPr/>
          </p:nvSpPr>
          <p:spPr>
            <a:xfrm>
              <a:off x="6413650" y="2615925"/>
              <a:ext cx="28325" cy="56650"/>
            </a:xfrm>
            <a:custGeom>
              <a:rect b="b" l="l" r="r" t="t"/>
              <a:pathLst>
                <a:path extrusionOk="0" h="2266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1" name="Google Shape;4641;p73"/>
            <p:cNvSpPr/>
            <p:nvPr/>
          </p:nvSpPr>
          <p:spPr>
            <a:xfrm>
              <a:off x="6526875" y="2615925"/>
              <a:ext cx="28325" cy="56650"/>
            </a:xfrm>
            <a:custGeom>
              <a:rect b="b" l="l" r="r" t="t"/>
              <a:pathLst>
                <a:path extrusionOk="0" h="2266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2" name="Google Shape;4642;p73"/>
            <p:cNvSpPr/>
            <p:nvPr/>
          </p:nvSpPr>
          <p:spPr>
            <a:xfrm>
              <a:off x="6611800" y="2644250"/>
              <a:ext cx="28325" cy="56625"/>
            </a:xfrm>
            <a:custGeom>
              <a:rect b="b" l="l" r="r" t="t"/>
              <a:pathLst>
                <a:path extrusionOk="0" h="2265" w="1133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3" name="Google Shape;4643;p73"/>
            <p:cNvSpPr/>
            <p:nvPr/>
          </p:nvSpPr>
          <p:spPr>
            <a:xfrm>
              <a:off x="6328725" y="2644250"/>
              <a:ext cx="28325" cy="56625"/>
            </a:xfrm>
            <a:custGeom>
              <a:rect b="b" l="l" r="r" t="t"/>
              <a:pathLst>
                <a:path extrusionOk="0" h="2265" w="1133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44" name="Google Shape;4644;p73"/>
          <p:cNvSpPr/>
          <p:nvPr/>
        </p:nvSpPr>
        <p:spPr>
          <a:xfrm>
            <a:off x="4326300" y="3439056"/>
            <a:ext cx="235270" cy="218405"/>
          </a:xfrm>
          <a:custGeom>
            <a:rect b="b" l="l" r="r" t="t"/>
            <a:pathLst>
              <a:path extrusionOk="0" h="18246" w="19655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45" name="Google Shape;4645;p73"/>
          <p:cNvGrpSpPr/>
          <p:nvPr/>
        </p:nvGrpSpPr>
        <p:grpSpPr>
          <a:xfrm>
            <a:off x="4622138" y="3432673"/>
            <a:ext cx="232625" cy="231332"/>
            <a:chOff x="1487200" y="3210375"/>
            <a:chExt cx="485850" cy="483150"/>
          </a:xfrm>
        </p:grpSpPr>
        <p:sp>
          <p:nvSpPr>
            <p:cNvPr id="4646" name="Google Shape;4646;p73"/>
            <p:cNvSpPr/>
            <p:nvPr/>
          </p:nvSpPr>
          <p:spPr>
            <a:xfrm>
              <a:off x="1712075" y="3294975"/>
              <a:ext cx="146750" cy="141525"/>
            </a:xfrm>
            <a:custGeom>
              <a:rect b="b" l="l" r="r" t="t"/>
              <a:pathLst>
                <a:path extrusionOk="0" h="5661" w="587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7" name="Google Shape;4647;p73"/>
            <p:cNvSpPr/>
            <p:nvPr/>
          </p:nvSpPr>
          <p:spPr>
            <a:xfrm>
              <a:off x="1825300" y="3408200"/>
              <a:ext cx="147750" cy="141550"/>
            </a:xfrm>
            <a:custGeom>
              <a:rect b="b" l="l" r="r" t="t"/>
              <a:pathLst>
                <a:path extrusionOk="0" h="5662" w="591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8" name="Google Shape;4648;p73"/>
            <p:cNvSpPr/>
            <p:nvPr/>
          </p:nvSpPr>
          <p:spPr>
            <a:xfrm>
              <a:off x="1487200" y="3210375"/>
              <a:ext cx="410350" cy="483150"/>
            </a:xfrm>
            <a:custGeom>
              <a:rect b="b" l="l" r="r" t="t"/>
              <a:pathLst>
                <a:path extrusionOk="0" h="19326" w="16414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49" name="Google Shape;4649;p73"/>
          <p:cNvSpPr/>
          <p:nvPr/>
        </p:nvSpPr>
        <p:spPr>
          <a:xfrm>
            <a:off x="4899274" y="3455113"/>
            <a:ext cx="231320" cy="186289"/>
          </a:xfrm>
          <a:custGeom>
            <a:rect b="b" l="l" r="r" t="t"/>
            <a:pathLst>
              <a:path extrusionOk="0" h="15563" w="19325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650" name="Google Shape;4650;p73"/>
          <p:cNvSpPr/>
          <p:nvPr/>
        </p:nvSpPr>
        <p:spPr>
          <a:xfrm>
            <a:off x="5180958" y="3478603"/>
            <a:ext cx="231356" cy="139307"/>
          </a:xfrm>
          <a:custGeom>
            <a:rect b="b" l="l" r="r" t="t"/>
            <a:pathLst>
              <a:path extrusionOk="0" h="11638" w="19328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51" name="Google Shape;4651;p73"/>
          <p:cNvGrpSpPr/>
          <p:nvPr/>
        </p:nvGrpSpPr>
        <p:grpSpPr>
          <a:xfrm>
            <a:off x="5464922" y="3432667"/>
            <a:ext cx="231979" cy="231344"/>
            <a:chOff x="3269875" y="3210400"/>
            <a:chExt cx="484500" cy="483175"/>
          </a:xfrm>
        </p:grpSpPr>
        <p:sp>
          <p:nvSpPr>
            <p:cNvPr id="4652" name="Google Shape;4652;p73"/>
            <p:cNvSpPr/>
            <p:nvPr/>
          </p:nvSpPr>
          <p:spPr>
            <a:xfrm>
              <a:off x="3364000" y="3303850"/>
              <a:ext cx="296300" cy="296300"/>
            </a:xfrm>
            <a:custGeom>
              <a:rect b="b" l="l" r="r" t="t"/>
              <a:pathLst>
                <a:path extrusionOk="0" h="11852" w="11852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3269875" y="3210400"/>
              <a:ext cx="484500" cy="483175"/>
            </a:xfrm>
            <a:custGeom>
              <a:rect b="b" l="l" r="r" t="t"/>
              <a:pathLst>
                <a:path extrusionOk="0" h="19327" w="1938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54" name="Google Shape;4654;p73"/>
          <p:cNvGrpSpPr/>
          <p:nvPr/>
        </p:nvGrpSpPr>
        <p:grpSpPr>
          <a:xfrm>
            <a:off x="5804313" y="3432421"/>
            <a:ext cx="115750" cy="231835"/>
            <a:chOff x="3985700" y="3210375"/>
            <a:chExt cx="241750" cy="484200"/>
          </a:xfrm>
        </p:grpSpPr>
        <p:sp>
          <p:nvSpPr>
            <p:cNvPr id="4655" name="Google Shape;4655;p73"/>
            <p:cNvSpPr/>
            <p:nvPr/>
          </p:nvSpPr>
          <p:spPr>
            <a:xfrm>
              <a:off x="4042700" y="3294475"/>
              <a:ext cx="127750" cy="339425"/>
            </a:xfrm>
            <a:custGeom>
              <a:rect b="b" l="l" r="r" t="t"/>
              <a:pathLst>
                <a:path extrusionOk="0" h="13577" w="511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3985700" y="3210375"/>
              <a:ext cx="241750" cy="484200"/>
            </a:xfrm>
            <a:custGeom>
              <a:rect b="b" l="l" r="r" t="t"/>
              <a:pathLst>
                <a:path extrusionOk="0" h="19368" w="967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035023" y="3433109"/>
            <a:ext cx="230530" cy="230458"/>
            <a:chOff x="4460225" y="3211300"/>
            <a:chExt cx="481475" cy="481325"/>
          </a:xfrm>
        </p:grpSpPr>
        <p:sp>
          <p:nvSpPr>
            <p:cNvPr id="4658" name="Google Shape;4658;p73"/>
            <p:cNvSpPr/>
            <p:nvPr/>
          </p:nvSpPr>
          <p:spPr>
            <a:xfrm>
              <a:off x="4602350" y="3353250"/>
              <a:ext cx="205125" cy="197375"/>
            </a:xfrm>
            <a:custGeom>
              <a:rect b="b" l="l" r="r" t="t"/>
              <a:pathLst>
                <a:path extrusionOk="0" h="7895" w="8205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4460225" y="3211300"/>
              <a:ext cx="481475" cy="481325"/>
            </a:xfrm>
            <a:custGeom>
              <a:rect b="b" l="l" r="r" t="t"/>
              <a:pathLst>
                <a:path extrusionOk="0" h="19253" w="19259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60" name="Google Shape;4660;p73"/>
          <p:cNvSpPr/>
          <p:nvPr/>
        </p:nvSpPr>
        <p:spPr>
          <a:xfrm>
            <a:off x="6323477" y="3446071"/>
            <a:ext cx="231332" cy="204376"/>
          </a:xfrm>
          <a:custGeom>
            <a:rect b="b" l="l" r="r" t="t"/>
            <a:pathLst>
              <a:path extrusionOk="0" h="17074" w="19326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61" name="Google Shape;4661;p73"/>
          <p:cNvGrpSpPr/>
          <p:nvPr/>
        </p:nvGrpSpPr>
        <p:grpSpPr>
          <a:xfrm>
            <a:off x="6603676" y="3452914"/>
            <a:ext cx="232589" cy="190850"/>
            <a:chOff x="5647000" y="3252650"/>
            <a:chExt cx="485775" cy="398600"/>
          </a:xfrm>
        </p:grpSpPr>
        <p:sp>
          <p:nvSpPr>
            <p:cNvPr id="4662" name="Google Shape;4662;p73"/>
            <p:cNvSpPr/>
            <p:nvPr/>
          </p:nvSpPr>
          <p:spPr>
            <a:xfrm>
              <a:off x="5762575" y="3252650"/>
              <a:ext cx="113250" cy="143825"/>
            </a:xfrm>
            <a:custGeom>
              <a:rect b="b" l="l" r="r" t="t"/>
              <a:pathLst>
                <a:path extrusionOk="0" h="5753" w="453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647000" y="3371750"/>
              <a:ext cx="124425" cy="136450"/>
            </a:xfrm>
            <a:custGeom>
              <a:rect b="b" l="l" r="r" t="t"/>
              <a:pathLst>
                <a:path extrusionOk="0" h="5458" w="4977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904100" y="3252650"/>
              <a:ext cx="113275" cy="143825"/>
            </a:xfrm>
            <a:custGeom>
              <a:rect b="b" l="l" r="r" t="t"/>
              <a:pathLst>
                <a:path extrusionOk="0" h="5753" w="4531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996750" y="3371150"/>
              <a:ext cx="136025" cy="136525"/>
            </a:xfrm>
            <a:custGeom>
              <a:rect b="b" l="l" r="r" t="t"/>
              <a:pathLst>
                <a:path extrusionOk="0" h="5461" w="5441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734275" y="3424700"/>
              <a:ext cx="311325" cy="226550"/>
            </a:xfrm>
            <a:custGeom>
              <a:rect b="b" l="l" r="r" t="t"/>
              <a:pathLst>
                <a:path extrusionOk="0" h="9062" w="12453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67" name="Google Shape;4667;p73"/>
          <p:cNvGrpSpPr/>
          <p:nvPr/>
        </p:nvGrpSpPr>
        <p:grpSpPr>
          <a:xfrm>
            <a:off x="6889448" y="3452986"/>
            <a:ext cx="231967" cy="190706"/>
            <a:chOff x="6242450" y="3252800"/>
            <a:chExt cx="484475" cy="398300"/>
          </a:xfrm>
        </p:grpSpPr>
        <p:sp>
          <p:nvSpPr>
            <p:cNvPr id="4668" name="Google Shape;4668;p73"/>
            <p:cNvSpPr/>
            <p:nvPr/>
          </p:nvSpPr>
          <p:spPr>
            <a:xfrm>
              <a:off x="6626825" y="3427175"/>
              <a:ext cx="28325" cy="28350"/>
            </a:xfrm>
            <a:custGeom>
              <a:rect b="b" l="l" r="r" t="t"/>
              <a:pathLst>
                <a:path extrusionOk="0" h="1134" w="1133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6508150" y="3418300"/>
              <a:ext cx="45550" cy="68400"/>
            </a:xfrm>
            <a:custGeom>
              <a:rect b="b" l="l" r="r" t="t"/>
              <a:pathLst>
                <a:path extrusionOk="0" h="2736" w="1822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6242450" y="3252800"/>
              <a:ext cx="484475" cy="398300"/>
            </a:xfrm>
            <a:custGeom>
              <a:rect b="b" l="l" r="r" t="t"/>
              <a:pathLst>
                <a:path extrusionOk="0" h="15932" w="19379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71" name="Google Shape;4671;p73"/>
          <p:cNvGrpSpPr/>
          <p:nvPr/>
        </p:nvGrpSpPr>
        <p:grpSpPr>
          <a:xfrm>
            <a:off x="4342297" y="3717645"/>
            <a:ext cx="203310" cy="231320"/>
            <a:chOff x="922025" y="3804850"/>
            <a:chExt cx="424625" cy="483125"/>
          </a:xfrm>
        </p:grpSpPr>
        <p:sp>
          <p:nvSpPr>
            <p:cNvPr id="4672" name="Google Shape;4672;p73"/>
            <p:cNvSpPr/>
            <p:nvPr/>
          </p:nvSpPr>
          <p:spPr>
            <a:xfrm>
              <a:off x="922025" y="3804850"/>
              <a:ext cx="424625" cy="483125"/>
            </a:xfrm>
            <a:custGeom>
              <a:rect b="b" l="l" r="r" t="t"/>
              <a:pathLst>
                <a:path extrusionOk="0" h="19325" w="16985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1135200" y="3869900"/>
              <a:ext cx="37850" cy="28400"/>
            </a:xfrm>
            <a:custGeom>
              <a:rect b="b" l="l" r="r" t="t"/>
              <a:pathLst>
                <a:path extrusionOk="0" h="1136" w="1514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74" name="Google Shape;4674;p73"/>
          <p:cNvSpPr/>
          <p:nvPr/>
        </p:nvSpPr>
        <p:spPr>
          <a:xfrm>
            <a:off x="4619995" y="3717126"/>
            <a:ext cx="236850" cy="232170"/>
          </a:xfrm>
          <a:custGeom>
            <a:rect b="b" l="l" r="r" t="t"/>
            <a:pathLst>
              <a:path extrusionOk="0" h="19396" w="19787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75" name="Google Shape;4675;p73"/>
          <p:cNvGrpSpPr/>
          <p:nvPr/>
        </p:nvGrpSpPr>
        <p:grpSpPr>
          <a:xfrm>
            <a:off x="4908568" y="3717645"/>
            <a:ext cx="212815" cy="231320"/>
            <a:chOff x="2100300" y="3804850"/>
            <a:chExt cx="444475" cy="483125"/>
          </a:xfrm>
        </p:grpSpPr>
        <p:sp>
          <p:nvSpPr>
            <p:cNvPr id="4676" name="Google Shape;4676;p73"/>
            <p:cNvSpPr/>
            <p:nvPr/>
          </p:nvSpPr>
          <p:spPr>
            <a:xfrm>
              <a:off x="2100300" y="3804850"/>
              <a:ext cx="444475" cy="483125"/>
            </a:xfrm>
            <a:custGeom>
              <a:rect b="b" l="l" r="r" t="t"/>
              <a:pathLst>
                <a:path extrusionOk="0" h="19325" w="17779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2280775" y="4003900"/>
              <a:ext cx="88275" cy="85025"/>
            </a:xfrm>
            <a:custGeom>
              <a:rect b="b" l="l" r="r" t="t"/>
              <a:pathLst>
                <a:path extrusionOk="0" h="3401" w="3531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78" name="Google Shape;4678;p73"/>
          <p:cNvGrpSpPr/>
          <p:nvPr/>
        </p:nvGrpSpPr>
        <p:grpSpPr>
          <a:xfrm>
            <a:off x="5196638" y="3717645"/>
            <a:ext cx="200102" cy="231320"/>
            <a:chOff x="2708700" y="3804850"/>
            <a:chExt cx="417925" cy="483125"/>
          </a:xfrm>
        </p:grpSpPr>
        <p:sp>
          <p:nvSpPr>
            <p:cNvPr id="4679" name="Google Shape;4679;p73"/>
            <p:cNvSpPr/>
            <p:nvPr/>
          </p:nvSpPr>
          <p:spPr>
            <a:xfrm>
              <a:off x="2708700" y="3804850"/>
              <a:ext cx="417925" cy="483125"/>
            </a:xfrm>
            <a:custGeom>
              <a:rect b="b" l="l" r="r" t="t"/>
              <a:pathLst>
                <a:path extrusionOk="0" h="19325" w="16717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0" name="Google Shape;4680;p73"/>
            <p:cNvSpPr/>
            <p:nvPr/>
          </p:nvSpPr>
          <p:spPr>
            <a:xfrm>
              <a:off x="2875975" y="4055200"/>
              <a:ext cx="33100" cy="28350"/>
            </a:xfrm>
            <a:custGeom>
              <a:rect b="b" l="l" r="r" t="t"/>
              <a:pathLst>
                <a:path extrusionOk="0" h="1134" w="1324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1" name="Google Shape;4681;p73"/>
            <p:cNvSpPr/>
            <p:nvPr/>
          </p:nvSpPr>
          <p:spPr>
            <a:xfrm>
              <a:off x="2931025" y="4055200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2" name="Google Shape;4682;p73"/>
            <p:cNvSpPr/>
            <p:nvPr/>
          </p:nvSpPr>
          <p:spPr>
            <a:xfrm>
              <a:off x="2903525" y="4008200"/>
              <a:ext cx="28350" cy="28325"/>
            </a:xfrm>
            <a:custGeom>
              <a:rect b="b" l="l" r="r" t="t"/>
              <a:pathLst>
                <a:path extrusionOk="0" h="1133" w="1134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83" name="Google Shape;4683;p73"/>
          <p:cNvSpPr/>
          <p:nvPr/>
        </p:nvSpPr>
        <p:spPr>
          <a:xfrm>
            <a:off x="5465186" y="3745122"/>
            <a:ext cx="231320" cy="176174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684" name="Google Shape;4684;p73"/>
          <p:cNvSpPr/>
          <p:nvPr/>
        </p:nvSpPr>
        <p:spPr>
          <a:xfrm>
            <a:off x="5755392" y="3717544"/>
            <a:ext cx="213437" cy="231332"/>
          </a:xfrm>
          <a:custGeom>
            <a:rect b="b" l="l" r="r" t="t"/>
            <a:pathLst>
              <a:path extrusionOk="0" h="19326" w="17831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85" name="Google Shape;4685;p73"/>
          <p:cNvGrpSpPr/>
          <p:nvPr/>
        </p:nvGrpSpPr>
        <p:grpSpPr>
          <a:xfrm>
            <a:off x="6037734" y="3718513"/>
            <a:ext cx="225108" cy="229585"/>
            <a:chOff x="4467450" y="3808475"/>
            <a:chExt cx="470150" cy="479500"/>
          </a:xfrm>
        </p:grpSpPr>
        <p:sp>
          <p:nvSpPr>
            <p:cNvPr id="4686" name="Google Shape;4686;p73"/>
            <p:cNvSpPr/>
            <p:nvPr/>
          </p:nvSpPr>
          <p:spPr>
            <a:xfrm>
              <a:off x="4729325" y="3808475"/>
              <a:ext cx="56625" cy="138200"/>
            </a:xfrm>
            <a:custGeom>
              <a:rect b="b" l="l" r="r" t="t"/>
              <a:pathLst>
                <a:path extrusionOk="0" h="5528" w="2265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7" name="Google Shape;4687;p73"/>
            <p:cNvSpPr/>
            <p:nvPr/>
          </p:nvSpPr>
          <p:spPr>
            <a:xfrm>
              <a:off x="4644400" y="3808475"/>
              <a:ext cx="56650" cy="138200"/>
            </a:xfrm>
            <a:custGeom>
              <a:rect b="b" l="l" r="r" t="t"/>
              <a:pathLst>
                <a:path extrusionOk="0" h="5528" w="2266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8" name="Google Shape;4688;p73"/>
            <p:cNvSpPr/>
            <p:nvPr/>
          </p:nvSpPr>
          <p:spPr>
            <a:xfrm>
              <a:off x="4559475" y="3808475"/>
              <a:ext cx="56650" cy="138200"/>
            </a:xfrm>
            <a:custGeom>
              <a:rect b="b" l="l" r="r" t="t"/>
              <a:pathLst>
                <a:path extrusionOk="0" h="5528" w="2266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9" name="Google Shape;4689;p73"/>
            <p:cNvSpPr/>
            <p:nvPr/>
          </p:nvSpPr>
          <p:spPr>
            <a:xfrm>
              <a:off x="4467450" y="3975675"/>
              <a:ext cx="470150" cy="312300"/>
            </a:xfrm>
            <a:custGeom>
              <a:rect b="b" l="l" r="r" t="t"/>
              <a:pathLst>
                <a:path extrusionOk="0" h="12492" w="18806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90" name="Google Shape;4690;p73"/>
          <p:cNvGrpSpPr/>
          <p:nvPr/>
        </p:nvGrpSpPr>
        <p:grpSpPr>
          <a:xfrm>
            <a:off x="6323578" y="3717645"/>
            <a:ext cx="231332" cy="231320"/>
            <a:chOff x="5053900" y="3804850"/>
            <a:chExt cx="483150" cy="483125"/>
          </a:xfrm>
        </p:grpSpPr>
        <p:sp>
          <p:nvSpPr>
            <p:cNvPr id="4691" name="Google Shape;4691;p73"/>
            <p:cNvSpPr/>
            <p:nvPr/>
          </p:nvSpPr>
          <p:spPr>
            <a:xfrm>
              <a:off x="5053900" y="3804850"/>
              <a:ext cx="483150" cy="483125"/>
            </a:xfrm>
            <a:custGeom>
              <a:rect b="b" l="l" r="r" t="t"/>
              <a:pathLst>
                <a:path extrusionOk="0" h="19325" w="19326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2" name="Google Shape;4692;p73"/>
            <p:cNvSpPr/>
            <p:nvPr/>
          </p:nvSpPr>
          <p:spPr>
            <a:xfrm>
              <a:off x="5168125" y="39473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3" name="Google Shape;4693;p73"/>
            <p:cNvSpPr/>
            <p:nvPr/>
          </p:nvSpPr>
          <p:spPr>
            <a:xfrm>
              <a:off x="5334575" y="3947350"/>
              <a:ext cx="88325" cy="84950"/>
            </a:xfrm>
            <a:custGeom>
              <a:rect b="b" l="l" r="r" t="t"/>
              <a:pathLst>
                <a:path extrusionOk="0" h="3398" w="3533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4" name="Google Shape;4694;p73"/>
            <p:cNvSpPr/>
            <p:nvPr/>
          </p:nvSpPr>
          <p:spPr>
            <a:xfrm>
              <a:off x="5170150" y="4060600"/>
              <a:ext cx="250650" cy="113225"/>
            </a:xfrm>
            <a:custGeom>
              <a:rect b="b" l="l" r="r" t="t"/>
              <a:pathLst>
                <a:path extrusionOk="0" h="4529" w="10026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95" name="Google Shape;4695;p73"/>
          <p:cNvGrpSpPr/>
          <p:nvPr/>
        </p:nvGrpSpPr>
        <p:grpSpPr>
          <a:xfrm>
            <a:off x="6604310" y="3717645"/>
            <a:ext cx="231320" cy="231320"/>
            <a:chOff x="5648375" y="3804850"/>
            <a:chExt cx="483125" cy="483125"/>
          </a:xfrm>
        </p:grpSpPr>
        <p:sp>
          <p:nvSpPr>
            <p:cNvPr id="4696" name="Google Shape;4696;p73"/>
            <p:cNvSpPr/>
            <p:nvPr/>
          </p:nvSpPr>
          <p:spPr>
            <a:xfrm>
              <a:off x="5648375" y="38048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7" name="Google Shape;4697;p73"/>
            <p:cNvSpPr/>
            <p:nvPr/>
          </p:nvSpPr>
          <p:spPr>
            <a:xfrm>
              <a:off x="5762575" y="39473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8" name="Google Shape;4698;p73"/>
            <p:cNvSpPr/>
            <p:nvPr/>
          </p:nvSpPr>
          <p:spPr>
            <a:xfrm>
              <a:off x="5932425" y="3947300"/>
              <a:ext cx="88250" cy="85000"/>
            </a:xfrm>
            <a:custGeom>
              <a:rect b="b" l="l" r="r" t="t"/>
              <a:pathLst>
                <a:path extrusionOk="0" h="3400" w="353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9" name="Google Shape;4699;p73"/>
            <p:cNvSpPr/>
            <p:nvPr/>
          </p:nvSpPr>
          <p:spPr>
            <a:xfrm>
              <a:off x="5762575" y="4060600"/>
              <a:ext cx="254800" cy="141550"/>
            </a:xfrm>
            <a:custGeom>
              <a:rect b="b" l="l" r="r" t="t"/>
              <a:pathLst>
                <a:path extrusionOk="0" h="5662" w="10192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0" name="Google Shape;4700;p73"/>
          <p:cNvGrpSpPr/>
          <p:nvPr/>
        </p:nvGrpSpPr>
        <p:grpSpPr>
          <a:xfrm>
            <a:off x="6905649" y="3721260"/>
            <a:ext cx="199564" cy="224090"/>
            <a:chOff x="6276025" y="3812400"/>
            <a:chExt cx="416800" cy="468025"/>
          </a:xfrm>
        </p:grpSpPr>
        <p:sp>
          <p:nvSpPr>
            <p:cNvPr id="4701" name="Google Shape;4701;p73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2" name="Google Shape;4702;p73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3" name="Google Shape;4703;p73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4" name="Google Shape;4704;p73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5" name="Google Shape;4705;p73"/>
          <p:cNvGrpSpPr/>
          <p:nvPr/>
        </p:nvGrpSpPr>
        <p:grpSpPr>
          <a:xfrm>
            <a:off x="4327461" y="4002563"/>
            <a:ext cx="232984" cy="231332"/>
            <a:chOff x="890400" y="4399350"/>
            <a:chExt cx="486600" cy="483150"/>
          </a:xfrm>
        </p:grpSpPr>
        <p:sp>
          <p:nvSpPr>
            <p:cNvPr id="4706" name="Google Shape;4706;p73"/>
            <p:cNvSpPr/>
            <p:nvPr/>
          </p:nvSpPr>
          <p:spPr>
            <a:xfrm>
              <a:off x="1125300" y="4503075"/>
              <a:ext cx="153800" cy="141650"/>
            </a:xfrm>
            <a:custGeom>
              <a:rect b="b" l="l" r="r" t="t"/>
              <a:pathLst>
                <a:path extrusionOk="0" h="5666" w="6152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7" name="Google Shape;4707;p73"/>
            <p:cNvSpPr/>
            <p:nvPr/>
          </p:nvSpPr>
          <p:spPr>
            <a:xfrm>
              <a:off x="890400" y="4399350"/>
              <a:ext cx="486600" cy="483150"/>
            </a:xfrm>
            <a:custGeom>
              <a:rect b="b" l="l" r="r" t="t"/>
              <a:pathLst>
                <a:path extrusionOk="0" h="19326" w="19464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8" name="Google Shape;4708;p73"/>
            <p:cNvSpPr/>
            <p:nvPr/>
          </p:nvSpPr>
          <p:spPr>
            <a:xfrm>
              <a:off x="1106975" y="4639875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9" name="Google Shape;4709;p73"/>
          <p:cNvGrpSpPr/>
          <p:nvPr/>
        </p:nvGrpSpPr>
        <p:grpSpPr>
          <a:xfrm>
            <a:off x="4622790" y="4012953"/>
            <a:ext cx="231320" cy="210552"/>
            <a:chOff x="1487200" y="4421025"/>
            <a:chExt cx="483125" cy="439750"/>
          </a:xfrm>
        </p:grpSpPr>
        <p:sp>
          <p:nvSpPr>
            <p:cNvPr id="4710" name="Google Shape;4710;p73"/>
            <p:cNvSpPr/>
            <p:nvPr/>
          </p:nvSpPr>
          <p:spPr>
            <a:xfrm>
              <a:off x="1487200" y="4421025"/>
              <a:ext cx="483125" cy="439750"/>
            </a:xfrm>
            <a:custGeom>
              <a:rect b="b" l="l" r="r" t="t"/>
              <a:pathLst>
                <a:path extrusionOk="0" h="17590" w="19325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1" name="Google Shape;4711;p73"/>
            <p:cNvSpPr/>
            <p:nvPr/>
          </p:nvSpPr>
          <p:spPr>
            <a:xfrm>
              <a:off x="1544950" y="4622200"/>
              <a:ext cx="103950" cy="100025"/>
            </a:xfrm>
            <a:custGeom>
              <a:rect b="b" l="l" r="r" t="t"/>
              <a:pathLst>
                <a:path extrusionOk="0" h="4001" w="4158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2" name="Google Shape;4712;p73"/>
            <p:cNvSpPr/>
            <p:nvPr/>
          </p:nvSpPr>
          <p:spPr>
            <a:xfrm>
              <a:off x="1804675" y="4622200"/>
              <a:ext cx="103975" cy="100025"/>
            </a:xfrm>
            <a:custGeom>
              <a:rect b="b" l="l" r="r" t="t"/>
              <a:pathLst>
                <a:path extrusionOk="0" h="4001" w="4159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3" name="Google Shape;4713;p73"/>
            <p:cNvSpPr/>
            <p:nvPr/>
          </p:nvSpPr>
          <p:spPr>
            <a:xfrm>
              <a:off x="1667450" y="4661825"/>
              <a:ext cx="119825" cy="28350"/>
            </a:xfrm>
            <a:custGeom>
              <a:rect b="b" l="l" r="r" t="t"/>
              <a:pathLst>
                <a:path extrusionOk="0" h="1134" w="4793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14" name="Google Shape;4714;p73"/>
          <p:cNvGrpSpPr/>
          <p:nvPr/>
        </p:nvGrpSpPr>
        <p:grpSpPr>
          <a:xfrm>
            <a:off x="4897705" y="4002575"/>
            <a:ext cx="234540" cy="231308"/>
            <a:chOff x="2079300" y="4399325"/>
            <a:chExt cx="489850" cy="483100"/>
          </a:xfrm>
        </p:grpSpPr>
        <p:sp>
          <p:nvSpPr>
            <p:cNvPr id="4715" name="Google Shape;4715;p73"/>
            <p:cNvSpPr/>
            <p:nvPr/>
          </p:nvSpPr>
          <p:spPr>
            <a:xfrm>
              <a:off x="2079300" y="4399325"/>
              <a:ext cx="489850" cy="483100"/>
            </a:xfrm>
            <a:custGeom>
              <a:rect b="b" l="l" r="r" t="t"/>
              <a:pathLst>
                <a:path extrusionOk="0" h="19324" w="1959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6" name="Google Shape;4716;p73"/>
            <p:cNvSpPr/>
            <p:nvPr/>
          </p:nvSpPr>
          <p:spPr>
            <a:xfrm>
              <a:off x="2348725" y="4522375"/>
              <a:ext cx="94375" cy="88150"/>
            </a:xfrm>
            <a:custGeom>
              <a:rect b="b" l="l" r="r" t="t"/>
              <a:pathLst>
                <a:path extrusionOk="0" h="3526" w="3775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17" name="Google Shape;4717;p73"/>
          <p:cNvSpPr/>
          <p:nvPr/>
        </p:nvSpPr>
        <p:spPr>
          <a:xfrm>
            <a:off x="5194956" y="4002473"/>
            <a:ext cx="203358" cy="231296"/>
          </a:xfrm>
          <a:custGeom>
            <a:rect b="b" l="l" r="r" t="t"/>
            <a:pathLst>
              <a:path extrusionOk="0" h="19323" w="16989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18" name="Google Shape;4718;p73"/>
          <p:cNvGrpSpPr/>
          <p:nvPr/>
        </p:nvGrpSpPr>
        <p:grpSpPr>
          <a:xfrm>
            <a:off x="5486988" y="4002575"/>
            <a:ext cx="187845" cy="231308"/>
            <a:chOff x="3316000" y="4399325"/>
            <a:chExt cx="392325" cy="483100"/>
          </a:xfrm>
        </p:grpSpPr>
        <p:sp>
          <p:nvSpPr>
            <p:cNvPr id="4719" name="Google Shape;4719;p73"/>
            <p:cNvSpPr/>
            <p:nvPr/>
          </p:nvSpPr>
          <p:spPr>
            <a:xfrm>
              <a:off x="3316000" y="4399325"/>
              <a:ext cx="392325" cy="483100"/>
            </a:xfrm>
            <a:custGeom>
              <a:rect b="b" l="l" r="r" t="t"/>
              <a:pathLst>
                <a:path extrusionOk="0" h="19324" w="15693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0" name="Google Shape;4720;p73"/>
            <p:cNvSpPr/>
            <p:nvPr/>
          </p:nvSpPr>
          <p:spPr>
            <a:xfrm>
              <a:off x="3582300" y="4797475"/>
              <a:ext cx="56650" cy="28350"/>
            </a:xfrm>
            <a:custGeom>
              <a:rect b="b" l="l" r="r" t="t"/>
              <a:pathLst>
                <a:path extrusionOk="0" h="1134" w="2266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21" name="Google Shape;4721;p73"/>
          <p:cNvGrpSpPr/>
          <p:nvPr/>
        </p:nvGrpSpPr>
        <p:grpSpPr>
          <a:xfrm>
            <a:off x="5775819" y="4002563"/>
            <a:ext cx="172739" cy="231332"/>
            <a:chOff x="3926225" y="4399275"/>
            <a:chExt cx="360775" cy="483150"/>
          </a:xfrm>
        </p:grpSpPr>
        <p:sp>
          <p:nvSpPr>
            <p:cNvPr id="4722" name="Google Shape;4722;p73"/>
            <p:cNvSpPr/>
            <p:nvPr/>
          </p:nvSpPr>
          <p:spPr>
            <a:xfrm>
              <a:off x="4163400" y="4797475"/>
              <a:ext cx="56650" cy="28350"/>
            </a:xfrm>
            <a:custGeom>
              <a:rect b="b" l="l" r="r" t="t"/>
              <a:pathLst>
                <a:path extrusionOk="0" h="1134" w="2266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3" name="Google Shape;4723;p73"/>
            <p:cNvSpPr/>
            <p:nvPr/>
          </p:nvSpPr>
          <p:spPr>
            <a:xfrm>
              <a:off x="3926225" y="4399275"/>
              <a:ext cx="360775" cy="483150"/>
            </a:xfrm>
            <a:custGeom>
              <a:rect b="b" l="l" r="r" t="t"/>
              <a:pathLst>
                <a:path extrusionOk="0" h="19326" w="14431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24" name="Google Shape;4724;p73"/>
          <p:cNvSpPr/>
          <p:nvPr/>
        </p:nvSpPr>
        <p:spPr>
          <a:xfrm>
            <a:off x="6089204" y="4002479"/>
            <a:ext cx="121986" cy="231284"/>
          </a:xfrm>
          <a:custGeom>
            <a:rect b="b" l="l" r="r" t="t"/>
            <a:pathLst>
              <a:path extrusionOk="0" h="19322" w="10191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25" name="Google Shape;4725;p73"/>
          <p:cNvGrpSpPr/>
          <p:nvPr/>
        </p:nvGrpSpPr>
        <p:grpSpPr>
          <a:xfrm>
            <a:off x="6323614" y="4002605"/>
            <a:ext cx="231260" cy="231248"/>
            <a:chOff x="5053975" y="4399375"/>
            <a:chExt cx="483000" cy="482975"/>
          </a:xfrm>
        </p:grpSpPr>
        <p:sp>
          <p:nvSpPr>
            <p:cNvPr id="4726" name="Google Shape;4726;p73"/>
            <p:cNvSpPr/>
            <p:nvPr/>
          </p:nvSpPr>
          <p:spPr>
            <a:xfrm>
              <a:off x="5053975" y="4399375"/>
              <a:ext cx="483000" cy="482975"/>
            </a:xfrm>
            <a:custGeom>
              <a:rect b="b" l="l" r="r" t="t"/>
              <a:pathLst>
                <a:path extrusionOk="0" h="19319" w="1932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7" name="Google Shape;4727;p73"/>
            <p:cNvSpPr/>
            <p:nvPr/>
          </p:nvSpPr>
          <p:spPr>
            <a:xfrm>
              <a:off x="5100725" y="4528375"/>
              <a:ext cx="309350" cy="296450"/>
            </a:xfrm>
            <a:custGeom>
              <a:rect b="b" l="l" r="r" t="t"/>
              <a:pathLst>
                <a:path extrusionOk="0" h="11858" w="12374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8" name="Google Shape;4728;p73"/>
            <p:cNvSpPr/>
            <p:nvPr/>
          </p:nvSpPr>
          <p:spPr>
            <a:xfrm>
              <a:off x="5180875" y="4456850"/>
              <a:ext cx="316625" cy="296575"/>
            </a:xfrm>
            <a:custGeom>
              <a:rect b="b" l="l" r="r" t="t"/>
              <a:pathLst>
                <a:path extrusionOk="0" h="11863" w="12665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29" name="Google Shape;4729;p73"/>
          <p:cNvGrpSpPr/>
          <p:nvPr/>
        </p:nvGrpSpPr>
        <p:grpSpPr>
          <a:xfrm>
            <a:off x="6604310" y="4002569"/>
            <a:ext cx="231320" cy="231320"/>
            <a:chOff x="5648375" y="4399300"/>
            <a:chExt cx="483125" cy="483125"/>
          </a:xfrm>
        </p:grpSpPr>
        <p:sp>
          <p:nvSpPr>
            <p:cNvPr id="4730" name="Google Shape;4730;p73"/>
            <p:cNvSpPr/>
            <p:nvPr/>
          </p:nvSpPr>
          <p:spPr>
            <a:xfrm>
              <a:off x="5648375" y="439930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1" name="Google Shape;4731;p73"/>
            <p:cNvSpPr/>
            <p:nvPr/>
          </p:nvSpPr>
          <p:spPr>
            <a:xfrm>
              <a:off x="5734275" y="4598425"/>
              <a:ext cx="311400" cy="84950"/>
            </a:xfrm>
            <a:custGeom>
              <a:rect b="b" l="l" r="r" t="t"/>
              <a:pathLst>
                <a:path extrusionOk="0" h="3398" w="12456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32" name="Google Shape;4732;p73"/>
          <p:cNvGrpSpPr/>
          <p:nvPr/>
        </p:nvGrpSpPr>
        <p:grpSpPr>
          <a:xfrm>
            <a:off x="6888215" y="4010697"/>
            <a:ext cx="234432" cy="215065"/>
            <a:chOff x="6239575" y="4416275"/>
            <a:chExt cx="489625" cy="449175"/>
          </a:xfrm>
        </p:grpSpPr>
        <p:sp>
          <p:nvSpPr>
            <p:cNvPr id="4733" name="Google Shape;4733;p73"/>
            <p:cNvSpPr/>
            <p:nvPr/>
          </p:nvSpPr>
          <p:spPr>
            <a:xfrm>
              <a:off x="6239575" y="4416275"/>
              <a:ext cx="489625" cy="449175"/>
            </a:xfrm>
            <a:custGeom>
              <a:rect b="b" l="l" r="r" t="t"/>
              <a:pathLst>
                <a:path extrusionOk="0" h="17967" w="19585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4" name="Google Shape;4734;p73"/>
            <p:cNvSpPr/>
            <p:nvPr/>
          </p:nvSpPr>
          <p:spPr>
            <a:xfrm>
              <a:off x="6438550" y="4723875"/>
              <a:ext cx="88350" cy="84950"/>
            </a:xfrm>
            <a:custGeom>
              <a:rect b="b" l="l" r="r" t="t"/>
              <a:pathLst>
                <a:path extrusionOk="0" h="3398" w="3534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5" name="Google Shape;4735;p73"/>
            <p:cNvSpPr/>
            <p:nvPr/>
          </p:nvSpPr>
          <p:spPr>
            <a:xfrm>
              <a:off x="6441950" y="4497425"/>
              <a:ext cx="84950" cy="198250"/>
            </a:xfrm>
            <a:custGeom>
              <a:rect b="b" l="l" r="r" t="t"/>
              <a:pathLst>
                <a:path extrusionOk="0" h="7930" w="3398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36" name="Google Shape;4736;p73"/>
          <p:cNvGrpSpPr/>
          <p:nvPr/>
        </p:nvGrpSpPr>
        <p:grpSpPr>
          <a:xfrm>
            <a:off x="7160783" y="3147395"/>
            <a:ext cx="231320" cy="231320"/>
            <a:chOff x="892750" y="4993750"/>
            <a:chExt cx="483125" cy="483125"/>
          </a:xfrm>
        </p:grpSpPr>
        <p:sp>
          <p:nvSpPr>
            <p:cNvPr id="4737" name="Google Shape;4737;p73"/>
            <p:cNvSpPr/>
            <p:nvPr/>
          </p:nvSpPr>
          <p:spPr>
            <a:xfrm>
              <a:off x="8927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8" name="Google Shape;4738;p73"/>
            <p:cNvSpPr/>
            <p:nvPr/>
          </p:nvSpPr>
          <p:spPr>
            <a:xfrm>
              <a:off x="1021000" y="5052250"/>
              <a:ext cx="230775" cy="253450"/>
            </a:xfrm>
            <a:custGeom>
              <a:rect b="b" l="l" r="r" t="t"/>
              <a:pathLst>
                <a:path extrusionOk="0" h="10138" w="9231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9" name="Google Shape;4739;p73"/>
            <p:cNvSpPr/>
            <p:nvPr/>
          </p:nvSpPr>
          <p:spPr>
            <a:xfrm>
              <a:off x="1088475" y="5334425"/>
              <a:ext cx="88350" cy="84925"/>
            </a:xfrm>
            <a:custGeom>
              <a:rect b="b" l="l" r="r" t="t"/>
              <a:pathLst>
                <a:path extrusionOk="0" h="3397" w="3534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40" name="Google Shape;4740;p73"/>
          <p:cNvGrpSpPr/>
          <p:nvPr/>
        </p:nvGrpSpPr>
        <p:grpSpPr>
          <a:xfrm>
            <a:off x="7160795" y="3432723"/>
            <a:ext cx="231320" cy="231320"/>
            <a:chOff x="1487200" y="4993750"/>
            <a:chExt cx="483125" cy="483125"/>
          </a:xfrm>
        </p:grpSpPr>
        <p:sp>
          <p:nvSpPr>
            <p:cNvPr id="4741" name="Google Shape;4741;p73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2" name="Google Shape;4742;p73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43" name="Google Shape;4743;p73"/>
          <p:cNvGrpSpPr/>
          <p:nvPr/>
        </p:nvGrpSpPr>
        <p:grpSpPr>
          <a:xfrm>
            <a:off x="7160807" y="3717674"/>
            <a:ext cx="231320" cy="231320"/>
            <a:chOff x="2081650" y="4993750"/>
            <a:chExt cx="483125" cy="483125"/>
          </a:xfrm>
        </p:grpSpPr>
        <p:sp>
          <p:nvSpPr>
            <p:cNvPr id="4744" name="Google Shape;4744;p73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5" name="Google Shape;4745;p73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46" name="Google Shape;4746;p73"/>
          <p:cNvGrpSpPr/>
          <p:nvPr/>
        </p:nvGrpSpPr>
        <p:grpSpPr>
          <a:xfrm>
            <a:off x="7449312" y="3147395"/>
            <a:ext cx="231320" cy="231320"/>
            <a:chOff x="2676100" y="4993750"/>
            <a:chExt cx="483125" cy="483125"/>
          </a:xfrm>
        </p:grpSpPr>
        <p:sp>
          <p:nvSpPr>
            <p:cNvPr id="4747" name="Google Shape;4747;p73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8" name="Google Shape;4748;p73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9" name="Google Shape;4749;p73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50" name="Google Shape;4750;p73"/>
          <p:cNvGrpSpPr/>
          <p:nvPr/>
        </p:nvGrpSpPr>
        <p:grpSpPr>
          <a:xfrm>
            <a:off x="7160831" y="4002584"/>
            <a:ext cx="231320" cy="231320"/>
            <a:chOff x="3270550" y="4993750"/>
            <a:chExt cx="483125" cy="483125"/>
          </a:xfrm>
        </p:grpSpPr>
        <p:sp>
          <p:nvSpPr>
            <p:cNvPr id="4751" name="Google Shape;4751;p73"/>
            <p:cNvSpPr/>
            <p:nvPr/>
          </p:nvSpPr>
          <p:spPr>
            <a:xfrm>
              <a:off x="32705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2" name="Google Shape;4752;p73"/>
            <p:cNvSpPr/>
            <p:nvPr/>
          </p:nvSpPr>
          <p:spPr>
            <a:xfrm>
              <a:off x="3469675" y="50796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3" name="Google Shape;4753;p73"/>
            <p:cNvSpPr/>
            <p:nvPr/>
          </p:nvSpPr>
          <p:spPr>
            <a:xfrm>
              <a:off x="3441375" y="5192875"/>
              <a:ext cx="141475" cy="198175"/>
            </a:xfrm>
            <a:custGeom>
              <a:rect b="b" l="l" r="r" t="t"/>
              <a:pathLst>
                <a:path extrusionOk="0" h="7927" w="5659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54" name="Google Shape;4754;p73"/>
          <p:cNvSpPr/>
          <p:nvPr/>
        </p:nvSpPr>
        <p:spPr>
          <a:xfrm>
            <a:off x="7449253" y="3432563"/>
            <a:ext cx="231332" cy="231392"/>
          </a:xfrm>
          <a:custGeom>
            <a:rect b="b" l="l" r="r" t="t"/>
            <a:pathLst>
              <a:path extrusionOk="0" h="19331" w="19326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55" name="Google Shape;4755;p73"/>
          <p:cNvGrpSpPr/>
          <p:nvPr/>
        </p:nvGrpSpPr>
        <p:grpSpPr>
          <a:xfrm>
            <a:off x="7449342" y="3717638"/>
            <a:ext cx="231332" cy="231392"/>
            <a:chOff x="4459450" y="4993700"/>
            <a:chExt cx="483150" cy="483275"/>
          </a:xfrm>
        </p:grpSpPr>
        <p:sp>
          <p:nvSpPr>
            <p:cNvPr id="4756" name="Google Shape;4756;p73"/>
            <p:cNvSpPr/>
            <p:nvPr/>
          </p:nvSpPr>
          <p:spPr>
            <a:xfrm>
              <a:off x="4459450" y="4993700"/>
              <a:ext cx="483150" cy="483275"/>
            </a:xfrm>
            <a:custGeom>
              <a:rect b="b" l="l" r="r" t="t"/>
              <a:pathLst>
                <a:path extrusionOk="0" h="19331" w="19326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1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1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7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2" y="53"/>
                    <a:pt x="9697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7" name="Google Shape;4757;p73"/>
            <p:cNvSpPr/>
            <p:nvPr/>
          </p:nvSpPr>
          <p:spPr>
            <a:xfrm>
              <a:off x="4530800" y="5235675"/>
              <a:ext cx="99650" cy="118650"/>
            </a:xfrm>
            <a:custGeom>
              <a:rect b="b" l="l" r="r" t="t"/>
              <a:pathLst>
                <a:path extrusionOk="0" h="4746" w="3986">
                  <a:moveTo>
                    <a:pt x="859" y="1"/>
                  </a:moveTo>
                  <a:cubicBezTo>
                    <a:pt x="757" y="1"/>
                    <a:pt x="654" y="28"/>
                    <a:pt x="562" y="85"/>
                  </a:cubicBezTo>
                  <a:cubicBezTo>
                    <a:pt x="296" y="251"/>
                    <a:pt x="215" y="596"/>
                    <a:pt x="378" y="861"/>
                  </a:cubicBezTo>
                  <a:lnTo>
                    <a:pt x="1136" y="2081"/>
                  </a:lnTo>
                  <a:lnTo>
                    <a:pt x="432" y="2374"/>
                  </a:lnTo>
                  <a:cubicBezTo>
                    <a:pt x="139" y="2492"/>
                    <a:pt x="0" y="2827"/>
                    <a:pt x="121" y="3117"/>
                  </a:cubicBezTo>
                  <a:cubicBezTo>
                    <a:pt x="211" y="3335"/>
                    <a:pt x="422" y="3466"/>
                    <a:pt x="644" y="3466"/>
                  </a:cubicBezTo>
                  <a:cubicBezTo>
                    <a:pt x="719" y="3466"/>
                    <a:pt x="796" y="3451"/>
                    <a:pt x="870" y="3419"/>
                  </a:cubicBezTo>
                  <a:lnTo>
                    <a:pt x="1742" y="3054"/>
                  </a:lnTo>
                  <a:lnTo>
                    <a:pt x="2627" y="4476"/>
                  </a:lnTo>
                  <a:cubicBezTo>
                    <a:pt x="2733" y="4650"/>
                    <a:pt x="2919" y="4746"/>
                    <a:pt x="3110" y="4746"/>
                  </a:cubicBezTo>
                  <a:cubicBezTo>
                    <a:pt x="3212" y="4746"/>
                    <a:pt x="3316" y="4718"/>
                    <a:pt x="3409" y="4660"/>
                  </a:cubicBezTo>
                  <a:cubicBezTo>
                    <a:pt x="3675" y="4494"/>
                    <a:pt x="3756" y="4144"/>
                    <a:pt x="3587" y="3878"/>
                  </a:cubicBezTo>
                  <a:lnTo>
                    <a:pt x="2802" y="2613"/>
                  </a:lnTo>
                  <a:lnTo>
                    <a:pt x="3560" y="2296"/>
                  </a:lnTo>
                  <a:cubicBezTo>
                    <a:pt x="3850" y="2175"/>
                    <a:pt x="3986" y="1843"/>
                    <a:pt x="3865" y="1556"/>
                  </a:cubicBezTo>
                  <a:cubicBezTo>
                    <a:pt x="3774" y="1338"/>
                    <a:pt x="3564" y="1207"/>
                    <a:pt x="3343" y="1207"/>
                  </a:cubicBezTo>
                  <a:cubicBezTo>
                    <a:pt x="3270" y="1207"/>
                    <a:pt x="3196" y="1221"/>
                    <a:pt x="3125" y="1251"/>
                  </a:cubicBezTo>
                  <a:lnTo>
                    <a:pt x="2195" y="1637"/>
                  </a:lnTo>
                  <a:lnTo>
                    <a:pt x="1338" y="264"/>
                  </a:lnTo>
                  <a:cubicBezTo>
                    <a:pt x="1230" y="93"/>
                    <a:pt x="1047" y="1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58" name="Google Shape;4758;p73"/>
          <p:cNvGrpSpPr/>
          <p:nvPr/>
        </p:nvGrpSpPr>
        <p:grpSpPr>
          <a:xfrm>
            <a:off x="7449354" y="4002548"/>
            <a:ext cx="231332" cy="231392"/>
            <a:chOff x="5053900" y="4993700"/>
            <a:chExt cx="483150" cy="483275"/>
          </a:xfrm>
        </p:grpSpPr>
        <p:sp>
          <p:nvSpPr>
            <p:cNvPr id="4759" name="Google Shape;4759;p73"/>
            <p:cNvSpPr/>
            <p:nvPr/>
          </p:nvSpPr>
          <p:spPr>
            <a:xfrm>
              <a:off x="5053900" y="4993700"/>
              <a:ext cx="483150" cy="483275"/>
            </a:xfrm>
            <a:custGeom>
              <a:rect b="b" l="l" r="r" t="t"/>
              <a:pathLst>
                <a:path extrusionOk="0" h="19331" w="19326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60" name="Google Shape;4760;p73"/>
            <p:cNvSpPr/>
            <p:nvPr/>
          </p:nvSpPr>
          <p:spPr>
            <a:xfrm>
              <a:off x="5123725" y="5264025"/>
              <a:ext cx="105200" cy="61775"/>
            </a:xfrm>
            <a:custGeom>
              <a:rect b="b" l="l" r="r" t="t"/>
              <a:pathLst>
                <a:path extrusionOk="0" h="2471" w="4208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4764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p7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Business </a:t>
            </a:r>
            <a:r>
              <a:rPr lang="es"/>
              <a:t>I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66" name="Google Shape;4766;p74"/>
          <p:cNvGrpSpPr/>
          <p:nvPr/>
        </p:nvGrpSpPr>
        <p:grpSpPr>
          <a:xfrm>
            <a:off x="1012848" y="1674363"/>
            <a:ext cx="348568" cy="348541"/>
            <a:chOff x="-65131525" y="1914325"/>
            <a:chExt cx="316650" cy="316625"/>
          </a:xfrm>
        </p:grpSpPr>
        <p:sp>
          <p:nvSpPr>
            <p:cNvPr id="4767" name="Google Shape;4767;p74"/>
            <p:cNvSpPr/>
            <p:nvPr/>
          </p:nvSpPr>
          <p:spPr>
            <a:xfrm>
              <a:off x="-65024400" y="1949750"/>
              <a:ext cx="103175" cy="247350"/>
            </a:xfrm>
            <a:custGeom>
              <a:rect b="b" l="l" r="r" t="t"/>
              <a:pathLst>
                <a:path extrusionOk="0" h="9894" w="4127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74"/>
            <p:cNvSpPr/>
            <p:nvPr/>
          </p:nvSpPr>
          <p:spPr>
            <a:xfrm>
              <a:off x="-65131525" y="1914325"/>
              <a:ext cx="316650" cy="316625"/>
            </a:xfrm>
            <a:custGeom>
              <a:rect b="b" l="l" r="r" t="t"/>
              <a:pathLst>
                <a:path extrusionOk="0" h="12665" w="12666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9" name="Google Shape;4769;p74"/>
          <p:cNvGrpSpPr/>
          <p:nvPr/>
        </p:nvGrpSpPr>
        <p:grpSpPr>
          <a:xfrm>
            <a:off x="1012848" y="2079072"/>
            <a:ext cx="348568" cy="348568"/>
            <a:chOff x="-65131525" y="2281350"/>
            <a:chExt cx="316650" cy="316650"/>
          </a:xfrm>
        </p:grpSpPr>
        <p:sp>
          <p:nvSpPr>
            <p:cNvPr id="4770" name="Google Shape;4770;p74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74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2" name="Google Shape;4772;p74"/>
          <p:cNvGrpSpPr/>
          <p:nvPr/>
        </p:nvGrpSpPr>
        <p:grpSpPr>
          <a:xfrm>
            <a:off x="1015889" y="2481800"/>
            <a:ext cx="342486" cy="349421"/>
            <a:chOff x="-65129950" y="2646800"/>
            <a:chExt cx="311125" cy="317425"/>
          </a:xfrm>
        </p:grpSpPr>
        <p:sp>
          <p:nvSpPr>
            <p:cNvPr id="4773" name="Google Shape;4773;p74"/>
            <p:cNvSpPr/>
            <p:nvPr/>
          </p:nvSpPr>
          <p:spPr>
            <a:xfrm>
              <a:off x="-65129950" y="2646800"/>
              <a:ext cx="311125" cy="317425"/>
            </a:xfrm>
            <a:custGeom>
              <a:rect b="b" l="l" r="r" t="t"/>
              <a:pathLst>
                <a:path extrusionOk="0" h="12697" w="12445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74"/>
            <p:cNvSpPr/>
            <p:nvPr/>
          </p:nvSpPr>
          <p:spPr>
            <a:xfrm>
              <a:off x="-65066950" y="2738175"/>
              <a:ext cx="187475" cy="185100"/>
            </a:xfrm>
            <a:custGeom>
              <a:rect b="b" l="l" r="r" t="t"/>
              <a:pathLst>
                <a:path extrusionOk="0" h="7404" w="7499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5" name="Google Shape;4775;p74"/>
          <p:cNvGrpSpPr/>
          <p:nvPr/>
        </p:nvGrpSpPr>
        <p:grpSpPr>
          <a:xfrm>
            <a:off x="3112739" y="1673042"/>
            <a:ext cx="351155" cy="351183"/>
            <a:chOff x="-63252250" y="1930850"/>
            <a:chExt cx="319000" cy="319025"/>
          </a:xfrm>
        </p:grpSpPr>
        <p:sp>
          <p:nvSpPr>
            <p:cNvPr id="4776" name="Google Shape;4776;p74"/>
            <p:cNvSpPr/>
            <p:nvPr/>
          </p:nvSpPr>
          <p:spPr>
            <a:xfrm>
              <a:off x="-63252250" y="1930850"/>
              <a:ext cx="319000" cy="319025"/>
            </a:xfrm>
            <a:custGeom>
              <a:rect b="b" l="l" r="r" t="t"/>
              <a:pathLst>
                <a:path extrusionOk="0" h="12761" w="1276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74"/>
            <p:cNvSpPr/>
            <p:nvPr/>
          </p:nvSpPr>
          <p:spPr>
            <a:xfrm>
              <a:off x="-63160900" y="202142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8" name="Google Shape;4778;p74"/>
          <p:cNvSpPr/>
          <p:nvPr/>
        </p:nvSpPr>
        <p:spPr>
          <a:xfrm>
            <a:off x="3109167" y="2078344"/>
            <a:ext cx="354375" cy="350164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9" name="Google Shape;4779;p74"/>
          <p:cNvGrpSpPr/>
          <p:nvPr/>
        </p:nvGrpSpPr>
        <p:grpSpPr>
          <a:xfrm>
            <a:off x="3113606" y="2481359"/>
            <a:ext cx="349421" cy="350302"/>
            <a:chOff x="-63250675" y="2664125"/>
            <a:chExt cx="317425" cy="318225"/>
          </a:xfrm>
        </p:grpSpPr>
        <p:sp>
          <p:nvSpPr>
            <p:cNvPr id="4780" name="Google Shape;4780;p74"/>
            <p:cNvSpPr/>
            <p:nvPr/>
          </p:nvSpPr>
          <p:spPr>
            <a:xfrm>
              <a:off x="-63250675" y="2664125"/>
              <a:ext cx="317425" cy="318225"/>
            </a:xfrm>
            <a:custGeom>
              <a:rect b="b" l="l" r="r" t="t"/>
              <a:pathLst>
                <a:path extrusionOk="0" h="12729" w="12697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74"/>
            <p:cNvSpPr/>
            <p:nvPr/>
          </p:nvSpPr>
          <p:spPr>
            <a:xfrm>
              <a:off x="-63167975" y="2747625"/>
              <a:ext cx="152025" cy="152025"/>
            </a:xfrm>
            <a:custGeom>
              <a:rect b="b" l="l" r="r" t="t"/>
              <a:pathLst>
                <a:path extrusionOk="0" h="6081" w="6081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2" name="Google Shape;4782;p74"/>
          <p:cNvGrpSpPr/>
          <p:nvPr/>
        </p:nvGrpSpPr>
        <p:grpSpPr>
          <a:xfrm>
            <a:off x="5236493" y="1676729"/>
            <a:ext cx="345954" cy="343807"/>
            <a:chOff x="-61354075" y="1940500"/>
            <a:chExt cx="314275" cy="312325"/>
          </a:xfrm>
        </p:grpSpPr>
        <p:sp>
          <p:nvSpPr>
            <p:cNvPr id="4783" name="Google Shape;4783;p74"/>
            <p:cNvSpPr/>
            <p:nvPr/>
          </p:nvSpPr>
          <p:spPr>
            <a:xfrm>
              <a:off x="-61354075" y="1940500"/>
              <a:ext cx="314275" cy="312325"/>
            </a:xfrm>
            <a:custGeom>
              <a:rect b="b" l="l" r="r" t="t"/>
              <a:pathLst>
                <a:path extrusionOk="0" h="12493" w="12571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74"/>
            <p:cNvSpPr/>
            <p:nvPr/>
          </p:nvSpPr>
          <p:spPr>
            <a:xfrm>
              <a:off x="-61268225" y="2024575"/>
              <a:ext cx="60650" cy="61475"/>
            </a:xfrm>
            <a:custGeom>
              <a:rect b="b" l="l" r="r" t="t"/>
              <a:pathLst>
                <a:path extrusionOk="0" h="2459" w="2426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74"/>
            <p:cNvSpPr/>
            <p:nvPr/>
          </p:nvSpPr>
          <p:spPr>
            <a:xfrm>
              <a:off x="-61187100" y="2107275"/>
              <a:ext cx="61450" cy="61475"/>
            </a:xfrm>
            <a:custGeom>
              <a:rect b="b" l="l" r="r" t="t"/>
              <a:pathLst>
                <a:path extrusionOk="0" h="2459" w="2458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74"/>
            <p:cNvSpPr/>
            <p:nvPr/>
          </p:nvSpPr>
          <p:spPr>
            <a:xfrm>
              <a:off x="-61250125" y="2044475"/>
              <a:ext cx="105575" cy="103600"/>
            </a:xfrm>
            <a:custGeom>
              <a:rect b="b" l="l" r="r" t="t"/>
              <a:pathLst>
                <a:path extrusionOk="0" h="4144" w="4223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7" name="Google Shape;4787;p74"/>
          <p:cNvGrpSpPr/>
          <p:nvPr/>
        </p:nvGrpSpPr>
        <p:grpSpPr>
          <a:xfrm>
            <a:off x="5235185" y="2093382"/>
            <a:ext cx="348568" cy="319948"/>
            <a:chOff x="-61354875" y="2322300"/>
            <a:chExt cx="316650" cy="290650"/>
          </a:xfrm>
        </p:grpSpPr>
        <p:sp>
          <p:nvSpPr>
            <p:cNvPr id="4788" name="Google Shape;4788;p74"/>
            <p:cNvSpPr/>
            <p:nvPr/>
          </p:nvSpPr>
          <p:spPr>
            <a:xfrm>
              <a:off x="-61354875" y="2322300"/>
              <a:ext cx="316650" cy="290650"/>
            </a:xfrm>
            <a:custGeom>
              <a:rect b="b" l="l" r="r" t="t"/>
              <a:pathLst>
                <a:path extrusionOk="0" h="11626" w="12666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74"/>
            <p:cNvSpPr/>
            <p:nvPr/>
          </p:nvSpPr>
          <p:spPr>
            <a:xfrm>
              <a:off x="-61313925" y="2364050"/>
              <a:ext cx="234750" cy="206375"/>
            </a:xfrm>
            <a:custGeom>
              <a:rect b="b" l="l" r="r" t="t"/>
              <a:pathLst>
                <a:path extrusionOk="0" h="8255" w="939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74"/>
            <p:cNvSpPr/>
            <p:nvPr/>
          </p:nvSpPr>
          <p:spPr>
            <a:xfrm>
              <a:off x="-61234375" y="2416225"/>
              <a:ext cx="104775" cy="102225"/>
            </a:xfrm>
            <a:custGeom>
              <a:rect b="b" l="l" r="r" t="t"/>
              <a:pathLst>
                <a:path extrusionOk="0" h="4089" w="4191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1" name="Google Shape;4791;p74"/>
          <p:cNvGrpSpPr/>
          <p:nvPr/>
        </p:nvGrpSpPr>
        <p:grpSpPr>
          <a:xfrm>
            <a:off x="5235185" y="2482226"/>
            <a:ext cx="348568" cy="348568"/>
            <a:chOff x="-61354875" y="2671225"/>
            <a:chExt cx="316650" cy="316650"/>
          </a:xfrm>
        </p:grpSpPr>
        <p:sp>
          <p:nvSpPr>
            <p:cNvPr id="4792" name="Google Shape;4792;p74"/>
            <p:cNvSpPr/>
            <p:nvPr/>
          </p:nvSpPr>
          <p:spPr>
            <a:xfrm>
              <a:off x="-61354875" y="2671225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74"/>
            <p:cNvSpPr/>
            <p:nvPr/>
          </p:nvSpPr>
          <p:spPr>
            <a:xfrm>
              <a:off x="-61172925" y="2813775"/>
              <a:ext cx="62225" cy="145725"/>
            </a:xfrm>
            <a:custGeom>
              <a:rect b="b" l="l" r="r" t="t"/>
              <a:pathLst>
                <a:path extrusionOk="0" h="5829" w="2489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74"/>
            <p:cNvSpPr/>
            <p:nvPr/>
          </p:nvSpPr>
          <p:spPr>
            <a:xfrm>
              <a:off x="-61313925" y="2796450"/>
              <a:ext cx="40975" cy="20500"/>
            </a:xfrm>
            <a:custGeom>
              <a:rect b="b" l="l" r="r" t="t"/>
              <a:pathLst>
                <a:path extrusionOk="0" h="820" w="1639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74"/>
            <p:cNvSpPr/>
            <p:nvPr/>
          </p:nvSpPr>
          <p:spPr>
            <a:xfrm>
              <a:off x="-61313925" y="2837400"/>
              <a:ext cx="40975" cy="20500"/>
            </a:xfrm>
            <a:custGeom>
              <a:rect b="b" l="l" r="r" t="t"/>
              <a:pathLst>
                <a:path extrusionOk="0" h="820" w="1639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74"/>
            <p:cNvSpPr/>
            <p:nvPr/>
          </p:nvSpPr>
          <p:spPr>
            <a:xfrm>
              <a:off x="-61313925" y="2877575"/>
              <a:ext cx="40975" cy="22075"/>
            </a:xfrm>
            <a:custGeom>
              <a:rect b="b" l="l" r="r" t="t"/>
              <a:pathLst>
                <a:path extrusionOk="0" h="883" w="1639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7" name="Google Shape;4797;p74"/>
          <p:cNvGrpSpPr/>
          <p:nvPr/>
        </p:nvGrpSpPr>
        <p:grpSpPr>
          <a:xfrm>
            <a:off x="7343521" y="1672781"/>
            <a:ext cx="351155" cy="351706"/>
            <a:chOff x="-59502375" y="1904375"/>
            <a:chExt cx="319000" cy="319500"/>
          </a:xfrm>
        </p:grpSpPr>
        <p:sp>
          <p:nvSpPr>
            <p:cNvPr id="4798" name="Google Shape;4798;p74"/>
            <p:cNvSpPr/>
            <p:nvPr/>
          </p:nvSpPr>
          <p:spPr>
            <a:xfrm>
              <a:off x="-59455125" y="2097050"/>
              <a:ext cx="227650" cy="62225"/>
            </a:xfrm>
            <a:custGeom>
              <a:rect b="b" l="l" r="r" t="t"/>
              <a:pathLst>
                <a:path extrusionOk="0" h="2489" w="9106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74"/>
            <p:cNvSpPr/>
            <p:nvPr/>
          </p:nvSpPr>
          <p:spPr>
            <a:xfrm>
              <a:off x="-59502375" y="1966300"/>
              <a:ext cx="319000" cy="257575"/>
            </a:xfrm>
            <a:custGeom>
              <a:rect b="b" l="l" r="r" t="t"/>
              <a:pathLst>
                <a:path extrusionOk="0" h="10303" w="1276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74"/>
            <p:cNvSpPr/>
            <p:nvPr/>
          </p:nvSpPr>
          <p:spPr>
            <a:xfrm>
              <a:off x="-59322800" y="1904375"/>
              <a:ext cx="106350" cy="41175"/>
            </a:xfrm>
            <a:custGeom>
              <a:rect b="b" l="l" r="r" t="t"/>
              <a:pathLst>
                <a:path extrusionOk="0" h="1647" w="4254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1" name="Google Shape;4801;p74"/>
          <p:cNvGrpSpPr/>
          <p:nvPr/>
        </p:nvGrpSpPr>
        <p:grpSpPr>
          <a:xfrm>
            <a:off x="1435629" y="1675588"/>
            <a:ext cx="351155" cy="346092"/>
            <a:chOff x="-64774725" y="1916550"/>
            <a:chExt cx="319000" cy="314400"/>
          </a:xfrm>
        </p:grpSpPr>
        <p:sp>
          <p:nvSpPr>
            <p:cNvPr id="4802" name="Google Shape;4802;p74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74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4" name="Google Shape;4804;p74"/>
          <p:cNvGrpSpPr/>
          <p:nvPr/>
        </p:nvGrpSpPr>
        <p:grpSpPr>
          <a:xfrm>
            <a:off x="1436923" y="2077338"/>
            <a:ext cx="348568" cy="352036"/>
            <a:chOff x="-64764500" y="2280550"/>
            <a:chExt cx="316650" cy="319800"/>
          </a:xfrm>
        </p:grpSpPr>
        <p:sp>
          <p:nvSpPr>
            <p:cNvPr id="4805" name="Google Shape;4805;p74"/>
            <p:cNvSpPr/>
            <p:nvPr/>
          </p:nvSpPr>
          <p:spPr>
            <a:xfrm>
              <a:off x="-64764500" y="2280550"/>
              <a:ext cx="316650" cy="319800"/>
            </a:xfrm>
            <a:custGeom>
              <a:rect b="b" l="l" r="r" t="t"/>
              <a:pathLst>
                <a:path extrusionOk="0" h="12792" w="12666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74"/>
            <p:cNvSpPr/>
            <p:nvPr/>
          </p:nvSpPr>
          <p:spPr>
            <a:xfrm>
              <a:off x="-64679425" y="2364825"/>
              <a:ext cx="146500" cy="102450"/>
            </a:xfrm>
            <a:custGeom>
              <a:rect b="b" l="l" r="r" t="t"/>
              <a:pathLst>
                <a:path extrusionOk="0" h="4098" w="586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7" name="Google Shape;4807;p74"/>
          <p:cNvSpPr/>
          <p:nvPr/>
        </p:nvSpPr>
        <p:spPr>
          <a:xfrm>
            <a:off x="1457026" y="2482308"/>
            <a:ext cx="304344" cy="348568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8" name="Google Shape;4808;p74"/>
          <p:cNvGrpSpPr/>
          <p:nvPr/>
        </p:nvGrpSpPr>
        <p:grpSpPr>
          <a:xfrm>
            <a:off x="3542063" y="1710757"/>
            <a:ext cx="347688" cy="275750"/>
            <a:chOff x="-62882850" y="1999375"/>
            <a:chExt cx="315850" cy="250500"/>
          </a:xfrm>
        </p:grpSpPr>
        <p:sp>
          <p:nvSpPr>
            <p:cNvPr id="4809" name="Google Shape;4809;p74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74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1" name="Google Shape;4811;p74"/>
          <p:cNvGrpSpPr/>
          <p:nvPr/>
        </p:nvGrpSpPr>
        <p:grpSpPr>
          <a:xfrm>
            <a:off x="3533821" y="2078631"/>
            <a:ext cx="364172" cy="349449"/>
            <a:chOff x="-62890750" y="2296300"/>
            <a:chExt cx="330825" cy="317450"/>
          </a:xfrm>
        </p:grpSpPr>
        <p:sp>
          <p:nvSpPr>
            <p:cNvPr id="4812" name="Google Shape;4812;p74"/>
            <p:cNvSpPr/>
            <p:nvPr/>
          </p:nvSpPr>
          <p:spPr>
            <a:xfrm>
              <a:off x="-62890750" y="2296300"/>
              <a:ext cx="313500" cy="195375"/>
            </a:xfrm>
            <a:custGeom>
              <a:rect b="b" l="l" r="r" t="t"/>
              <a:pathLst>
                <a:path extrusionOk="0" h="7815" w="1254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74"/>
            <p:cNvSpPr/>
            <p:nvPr/>
          </p:nvSpPr>
          <p:spPr>
            <a:xfrm>
              <a:off x="-62874975" y="2417475"/>
              <a:ext cx="315050" cy="196275"/>
            </a:xfrm>
            <a:custGeom>
              <a:rect b="b" l="l" r="r" t="t"/>
              <a:pathLst>
                <a:path extrusionOk="0" h="7851" w="12602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74"/>
            <p:cNvSpPr/>
            <p:nvPr/>
          </p:nvSpPr>
          <p:spPr>
            <a:xfrm>
              <a:off x="-62822225" y="2357750"/>
              <a:ext cx="193000" cy="192975"/>
            </a:xfrm>
            <a:custGeom>
              <a:rect b="b" l="l" r="r" t="t"/>
              <a:pathLst>
                <a:path extrusionOk="0" h="7719" w="772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5" name="Google Shape;4815;p74"/>
          <p:cNvGrpSpPr/>
          <p:nvPr/>
        </p:nvGrpSpPr>
        <p:grpSpPr>
          <a:xfrm>
            <a:off x="3542063" y="2481799"/>
            <a:ext cx="347688" cy="349421"/>
            <a:chOff x="-62882850" y="2664925"/>
            <a:chExt cx="315850" cy="317425"/>
          </a:xfrm>
        </p:grpSpPr>
        <p:sp>
          <p:nvSpPr>
            <p:cNvPr id="4816" name="Google Shape;4816;p74"/>
            <p:cNvSpPr/>
            <p:nvPr/>
          </p:nvSpPr>
          <p:spPr>
            <a:xfrm>
              <a:off x="-62882850" y="2664925"/>
              <a:ext cx="315850" cy="317425"/>
            </a:xfrm>
            <a:custGeom>
              <a:rect b="b" l="l" r="r" t="t"/>
              <a:pathLst>
                <a:path extrusionOk="0" h="12697" w="12634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74"/>
            <p:cNvSpPr/>
            <p:nvPr/>
          </p:nvSpPr>
          <p:spPr>
            <a:xfrm>
              <a:off x="-62756050" y="2702725"/>
              <a:ext cx="62225" cy="146525"/>
            </a:xfrm>
            <a:custGeom>
              <a:rect b="b" l="l" r="r" t="t"/>
              <a:pathLst>
                <a:path extrusionOk="0" h="5861" w="2489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8" name="Google Shape;4818;p74"/>
          <p:cNvSpPr/>
          <p:nvPr/>
        </p:nvSpPr>
        <p:spPr>
          <a:xfrm>
            <a:off x="5656501" y="1675220"/>
            <a:ext cx="351183" cy="346945"/>
          </a:xfrm>
          <a:custGeom>
            <a:rect b="b" l="l" r="r" t="t"/>
            <a:pathLst>
              <a:path extrusionOk="0" h="12607" w="12761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9" name="Google Shape;4819;p74"/>
          <p:cNvGrpSpPr/>
          <p:nvPr/>
        </p:nvGrpSpPr>
        <p:grpSpPr>
          <a:xfrm>
            <a:off x="5659701" y="2082099"/>
            <a:ext cx="348568" cy="342514"/>
            <a:chOff x="-60988625" y="2310475"/>
            <a:chExt cx="316650" cy="311150"/>
          </a:xfrm>
        </p:grpSpPr>
        <p:sp>
          <p:nvSpPr>
            <p:cNvPr id="4820" name="Google Shape;4820;p74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74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74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74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74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74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6" name="Google Shape;4826;p74"/>
          <p:cNvGrpSpPr/>
          <p:nvPr/>
        </p:nvGrpSpPr>
        <p:grpSpPr>
          <a:xfrm>
            <a:off x="5660141" y="2481029"/>
            <a:ext cx="347688" cy="350963"/>
            <a:chOff x="-60987050" y="2671400"/>
            <a:chExt cx="315850" cy="318825"/>
          </a:xfrm>
        </p:grpSpPr>
        <p:sp>
          <p:nvSpPr>
            <p:cNvPr id="4827" name="Google Shape;4827;p74"/>
            <p:cNvSpPr/>
            <p:nvPr/>
          </p:nvSpPr>
          <p:spPr>
            <a:xfrm>
              <a:off x="-60987050" y="2671400"/>
              <a:ext cx="315850" cy="318825"/>
            </a:xfrm>
            <a:custGeom>
              <a:rect b="b" l="l" r="r" t="t"/>
              <a:pathLst>
                <a:path extrusionOk="0" h="12753" w="12634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74"/>
            <p:cNvSpPr/>
            <p:nvPr/>
          </p:nvSpPr>
          <p:spPr>
            <a:xfrm>
              <a:off x="-60839775" y="27310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9" name="Google Shape;4829;p74"/>
          <p:cNvGrpSpPr/>
          <p:nvPr/>
        </p:nvGrpSpPr>
        <p:grpSpPr>
          <a:xfrm>
            <a:off x="7343520" y="2082980"/>
            <a:ext cx="351155" cy="340753"/>
            <a:chOff x="-59481900" y="2290800"/>
            <a:chExt cx="319000" cy="309550"/>
          </a:xfrm>
        </p:grpSpPr>
        <p:sp>
          <p:nvSpPr>
            <p:cNvPr id="4830" name="Google Shape;4830;p74"/>
            <p:cNvSpPr/>
            <p:nvPr/>
          </p:nvSpPr>
          <p:spPr>
            <a:xfrm>
              <a:off x="-59481900" y="2290800"/>
              <a:ext cx="319000" cy="309550"/>
            </a:xfrm>
            <a:custGeom>
              <a:rect b="b" l="l" r="r" t="t"/>
              <a:pathLst>
                <a:path extrusionOk="0" h="12382" w="1276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74"/>
            <p:cNvSpPr/>
            <p:nvPr/>
          </p:nvSpPr>
          <p:spPr>
            <a:xfrm>
              <a:off x="-59287350" y="2456200"/>
              <a:ext cx="83500" cy="21275"/>
            </a:xfrm>
            <a:custGeom>
              <a:rect b="b" l="l" r="r" t="t"/>
              <a:pathLst>
                <a:path extrusionOk="0" h="851" w="334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74"/>
            <p:cNvSpPr/>
            <p:nvPr/>
          </p:nvSpPr>
          <p:spPr>
            <a:xfrm>
              <a:off x="-59287350" y="2497950"/>
              <a:ext cx="83500" cy="21275"/>
            </a:xfrm>
            <a:custGeom>
              <a:rect b="b" l="l" r="r" t="t"/>
              <a:pathLst>
                <a:path extrusionOk="0" h="851" w="334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74"/>
            <p:cNvSpPr/>
            <p:nvPr/>
          </p:nvSpPr>
          <p:spPr>
            <a:xfrm>
              <a:off x="-59287350" y="2538900"/>
              <a:ext cx="82700" cy="22075"/>
            </a:xfrm>
            <a:custGeom>
              <a:rect b="b" l="l" r="r" t="t"/>
              <a:pathLst>
                <a:path extrusionOk="0" h="883" w="3308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74"/>
            <p:cNvSpPr/>
            <p:nvPr/>
          </p:nvSpPr>
          <p:spPr>
            <a:xfrm>
              <a:off x="-59439375" y="2425425"/>
              <a:ext cx="125250" cy="134750"/>
            </a:xfrm>
            <a:custGeom>
              <a:rect b="b" l="l" r="r" t="t"/>
              <a:pathLst>
                <a:path extrusionOk="0" h="5390" w="501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74"/>
            <p:cNvSpPr/>
            <p:nvPr/>
          </p:nvSpPr>
          <p:spPr>
            <a:xfrm>
              <a:off x="-59327525" y="2325450"/>
              <a:ext cx="13400" cy="13425"/>
            </a:xfrm>
            <a:custGeom>
              <a:rect b="b" l="l" r="r" t="t"/>
              <a:pathLst>
                <a:path extrusionOk="0" h="537" w="536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6" name="Google Shape;4836;p74"/>
          <p:cNvGrpSpPr/>
          <p:nvPr/>
        </p:nvGrpSpPr>
        <p:grpSpPr>
          <a:xfrm>
            <a:off x="1857395" y="1674005"/>
            <a:ext cx="351155" cy="349256"/>
            <a:chOff x="-64401400" y="1914475"/>
            <a:chExt cx="319000" cy="317275"/>
          </a:xfrm>
        </p:grpSpPr>
        <p:sp>
          <p:nvSpPr>
            <p:cNvPr id="4837" name="Google Shape;4837;p74"/>
            <p:cNvSpPr/>
            <p:nvPr/>
          </p:nvSpPr>
          <p:spPr>
            <a:xfrm>
              <a:off x="-64401400" y="1914475"/>
              <a:ext cx="319000" cy="317275"/>
            </a:xfrm>
            <a:custGeom>
              <a:rect b="b" l="l" r="r" t="t"/>
              <a:pathLst>
                <a:path extrusionOk="0" h="12691" w="1276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74"/>
            <p:cNvSpPr/>
            <p:nvPr/>
          </p:nvSpPr>
          <p:spPr>
            <a:xfrm>
              <a:off x="-64172200" y="2175800"/>
              <a:ext cx="48850" cy="22075"/>
            </a:xfrm>
            <a:custGeom>
              <a:rect b="b" l="l" r="r" t="t"/>
              <a:pathLst>
                <a:path extrusionOk="0" h="883" w="1954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74"/>
            <p:cNvSpPr/>
            <p:nvPr/>
          </p:nvSpPr>
          <p:spPr>
            <a:xfrm>
              <a:off x="-64212375" y="2210450"/>
              <a:ext cx="5525" cy="25"/>
            </a:xfrm>
            <a:custGeom>
              <a:rect b="b" l="l" r="r" t="t"/>
              <a:pathLst>
                <a:path extrusionOk="0" h="1" w="221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0" name="Google Shape;4840;p74"/>
          <p:cNvGrpSpPr/>
          <p:nvPr/>
        </p:nvGrpSpPr>
        <p:grpSpPr>
          <a:xfrm>
            <a:off x="1918957" y="2079430"/>
            <a:ext cx="228031" cy="347853"/>
            <a:chOff x="-64343900" y="2282125"/>
            <a:chExt cx="207150" cy="316000"/>
          </a:xfrm>
        </p:grpSpPr>
        <p:sp>
          <p:nvSpPr>
            <p:cNvPr id="4841" name="Google Shape;4841;p74"/>
            <p:cNvSpPr/>
            <p:nvPr/>
          </p:nvSpPr>
          <p:spPr>
            <a:xfrm>
              <a:off x="-64270650" y="2310475"/>
              <a:ext cx="61450" cy="147325"/>
            </a:xfrm>
            <a:custGeom>
              <a:rect b="b" l="l" r="r" t="t"/>
              <a:pathLst>
                <a:path extrusionOk="0" h="5893" w="2458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74"/>
            <p:cNvSpPr/>
            <p:nvPr/>
          </p:nvSpPr>
          <p:spPr>
            <a:xfrm>
              <a:off x="-64343900" y="2282125"/>
              <a:ext cx="207150" cy="316000"/>
            </a:xfrm>
            <a:custGeom>
              <a:rect b="b" l="l" r="r" t="t"/>
              <a:pathLst>
                <a:path extrusionOk="0" h="12640" w="8286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3" name="Google Shape;4843;p74"/>
          <p:cNvSpPr/>
          <p:nvPr/>
        </p:nvSpPr>
        <p:spPr>
          <a:xfrm>
            <a:off x="1856263" y="2480574"/>
            <a:ext cx="349421" cy="352036"/>
          </a:xfrm>
          <a:custGeom>
            <a:rect b="b" l="l" r="r" t="t"/>
            <a:pathLst>
              <a:path extrusionOk="0" h="12792" w="12697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4" name="Google Shape;4844;p74"/>
          <p:cNvGrpSpPr/>
          <p:nvPr/>
        </p:nvGrpSpPr>
        <p:grpSpPr>
          <a:xfrm>
            <a:off x="3994027" y="1674252"/>
            <a:ext cx="303463" cy="348761"/>
            <a:chOff x="-62496925" y="1931475"/>
            <a:chExt cx="275675" cy="316825"/>
          </a:xfrm>
        </p:grpSpPr>
        <p:sp>
          <p:nvSpPr>
            <p:cNvPr id="4845" name="Google Shape;4845;p74"/>
            <p:cNvSpPr/>
            <p:nvPr/>
          </p:nvSpPr>
          <p:spPr>
            <a:xfrm>
              <a:off x="-62496925" y="1931475"/>
              <a:ext cx="275675" cy="316825"/>
            </a:xfrm>
            <a:custGeom>
              <a:rect b="b" l="l" r="r" t="t"/>
              <a:pathLst>
                <a:path extrusionOk="0" h="12673" w="11027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74"/>
            <p:cNvSpPr/>
            <p:nvPr/>
          </p:nvSpPr>
          <p:spPr>
            <a:xfrm>
              <a:off x="-62390600" y="2016700"/>
              <a:ext cx="63025" cy="146525"/>
            </a:xfrm>
            <a:custGeom>
              <a:rect b="b" l="l" r="r" t="t"/>
              <a:pathLst>
                <a:path extrusionOk="0" h="5861" w="2521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7" name="Google Shape;4847;p74"/>
          <p:cNvGrpSpPr/>
          <p:nvPr/>
        </p:nvGrpSpPr>
        <p:grpSpPr>
          <a:xfrm>
            <a:off x="3971901" y="2078521"/>
            <a:ext cx="347715" cy="349669"/>
            <a:chOff x="-62516625" y="2297875"/>
            <a:chExt cx="315875" cy="317650"/>
          </a:xfrm>
        </p:grpSpPr>
        <p:sp>
          <p:nvSpPr>
            <p:cNvPr id="4848" name="Google Shape;4848;p74"/>
            <p:cNvSpPr/>
            <p:nvPr/>
          </p:nvSpPr>
          <p:spPr>
            <a:xfrm>
              <a:off x="-62516625" y="2297875"/>
              <a:ext cx="315875" cy="317650"/>
            </a:xfrm>
            <a:custGeom>
              <a:rect b="b" l="l" r="r" t="t"/>
              <a:pathLst>
                <a:path extrusionOk="0" h="12706" w="12635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74"/>
            <p:cNvSpPr/>
            <p:nvPr/>
          </p:nvSpPr>
          <p:spPr>
            <a:xfrm>
              <a:off x="-62335475" y="2438075"/>
              <a:ext cx="62250" cy="145750"/>
            </a:xfrm>
            <a:custGeom>
              <a:rect b="b" l="l" r="r" t="t"/>
              <a:pathLst>
                <a:path extrusionOk="0" h="5830" w="249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0" name="Google Shape;4850;p74"/>
          <p:cNvGrpSpPr/>
          <p:nvPr/>
        </p:nvGrpSpPr>
        <p:grpSpPr>
          <a:xfrm>
            <a:off x="3970608" y="2497389"/>
            <a:ext cx="350302" cy="318241"/>
            <a:chOff x="-62518200" y="2692475"/>
            <a:chExt cx="318225" cy="289100"/>
          </a:xfrm>
        </p:grpSpPr>
        <p:sp>
          <p:nvSpPr>
            <p:cNvPr id="4851" name="Google Shape;4851;p74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74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3" name="Google Shape;4853;p74"/>
          <p:cNvGrpSpPr/>
          <p:nvPr/>
        </p:nvGrpSpPr>
        <p:grpSpPr>
          <a:xfrm>
            <a:off x="6103002" y="1674789"/>
            <a:ext cx="294822" cy="347688"/>
            <a:chOff x="-60597975" y="1939525"/>
            <a:chExt cx="267825" cy="315850"/>
          </a:xfrm>
        </p:grpSpPr>
        <p:sp>
          <p:nvSpPr>
            <p:cNvPr id="4854" name="Google Shape;4854;p74"/>
            <p:cNvSpPr/>
            <p:nvPr/>
          </p:nvSpPr>
          <p:spPr>
            <a:xfrm>
              <a:off x="-60597975" y="1939525"/>
              <a:ext cx="267825" cy="315850"/>
            </a:xfrm>
            <a:custGeom>
              <a:rect b="b" l="l" r="r" t="t"/>
              <a:pathLst>
                <a:path extrusionOk="0" h="12634" w="10713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74"/>
            <p:cNvSpPr/>
            <p:nvPr/>
          </p:nvSpPr>
          <p:spPr>
            <a:xfrm>
              <a:off x="-60494775" y="2097050"/>
              <a:ext cx="103175" cy="20500"/>
            </a:xfrm>
            <a:custGeom>
              <a:rect b="b" l="l" r="r" t="t"/>
              <a:pathLst>
                <a:path extrusionOk="0" h="820" w="4127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6" name="Google Shape;4856;p74"/>
          <p:cNvGrpSpPr/>
          <p:nvPr/>
        </p:nvGrpSpPr>
        <p:grpSpPr>
          <a:xfrm>
            <a:off x="6074836" y="2077998"/>
            <a:ext cx="351155" cy="350715"/>
            <a:chOff x="-60620800" y="2304600"/>
            <a:chExt cx="319000" cy="318600"/>
          </a:xfrm>
        </p:grpSpPr>
        <p:sp>
          <p:nvSpPr>
            <p:cNvPr id="4857" name="Google Shape;4857;p74"/>
            <p:cNvSpPr/>
            <p:nvPr/>
          </p:nvSpPr>
          <p:spPr>
            <a:xfrm>
              <a:off x="-60620800" y="2304600"/>
              <a:ext cx="319000" cy="318600"/>
            </a:xfrm>
            <a:custGeom>
              <a:rect b="b" l="l" r="r" t="t"/>
              <a:pathLst>
                <a:path extrusionOk="0" h="12744" w="1276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74"/>
            <p:cNvSpPr/>
            <p:nvPr/>
          </p:nvSpPr>
          <p:spPr>
            <a:xfrm>
              <a:off x="-60491625" y="2560150"/>
              <a:ext cx="144925" cy="20525"/>
            </a:xfrm>
            <a:custGeom>
              <a:rect b="b" l="l" r="r" t="t"/>
              <a:pathLst>
                <a:path extrusionOk="0" h="821" w="5797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74"/>
            <p:cNvSpPr/>
            <p:nvPr/>
          </p:nvSpPr>
          <p:spPr>
            <a:xfrm>
              <a:off x="-60573550" y="2445950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0" name="Google Shape;4860;p74"/>
          <p:cNvGrpSpPr/>
          <p:nvPr/>
        </p:nvGrpSpPr>
        <p:grpSpPr>
          <a:xfrm>
            <a:off x="6076129" y="2531638"/>
            <a:ext cx="348568" cy="249744"/>
            <a:chOff x="-60621600" y="2716100"/>
            <a:chExt cx="316650" cy="226875"/>
          </a:xfrm>
        </p:grpSpPr>
        <p:sp>
          <p:nvSpPr>
            <p:cNvPr id="4861" name="Google Shape;4861;p74"/>
            <p:cNvSpPr/>
            <p:nvPr/>
          </p:nvSpPr>
          <p:spPr>
            <a:xfrm>
              <a:off x="-60621600" y="2716100"/>
              <a:ext cx="316650" cy="226875"/>
            </a:xfrm>
            <a:custGeom>
              <a:rect b="b" l="l" r="r" t="t"/>
              <a:pathLst>
                <a:path extrusionOk="0" h="9075" w="12666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74"/>
            <p:cNvSpPr/>
            <p:nvPr/>
          </p:nvSpPr>
          <p:spPr>
            <a:xfrm>
              <a:off x="-60546775" y="2798025"/>
              <a:ext cx="166225" cy="104775"/>
            </a:xfrm>
            <a:custGeom>
              <a:rect b="b" l="l" r="r" t="t"/>
              <a:pathLst>
                <a:path extrusionOk="0" h="4191" w="6649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3" name="Google Shape;4863;p74"/>
          <p:cNvGrpSpPr/>
          <p:nvPr/>
        </p:nvGrpSpPr>
        <p:grpSpPr>
          <a:xfrm>
            <a:off x="7348722" y="2482240"/>
            <a:ext cx="340753" cy="348541"/>
            <a:chOff x="-59475600" y="2658625"/>
            <a:chExt cx="309550" cy="316625"/>
          </a:xfrm>
        </p:grpSpPr>
        <p:sp>
          <p:nvSpPr>
            <p:cNvPr id="4864" name="Google Shape;4864;p74"/>
            <p:cNvSpPr/>
            <p:nvPr/>
          </p:nvSpPr>
          <p:spPr>
            <a:xfrm>
              <a:off x="-59427550" y="291302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74"/>
            <p:cNvSpPr/>
            <p:nvPr/>
          </p:nvSpPr>
          <p:spPr>
            <a:xfrm>
              <a:off x="-59428350" y="2699575"/>
              <a:ext cx="20500" cy="152825"/>
            </a:xfrm>
            <a:custGeom>
              <a:rect b="b" l="l" r="r" t="t"/>
              <a:pathLst>
                <a:path extrusionOk="0" h="6113" w="82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74"/>
            <p:cNvSpPr/>
            <p:nvPr/>
          </p:nvSpPr>
          <p:spPr>
            <a:xfrm>
              <a:off x="-59330675" y="291302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74"/>
            <p:cNvSpPr/>
            <p:nvPr/>
          </p:nvSpPr>
          <p:spPr>
            <a:xfrm>
              <a:off x="-59330675" y="2699575"/>
              <a:ext cx="20500" cy="152825"/>
            </a:xfrm>
            <a:custGeom>
              <a:rect b="b" l="l" r="r" t="t"/>
              <a:pathLst>
                <a:path extrusionOk="0" h="6113" w="82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74"/>
            <p:cNvSpPr/>
            <p:nvPr/>
          </p:nvSpPr>
          <p:spPr>
            <a:xfrm>
              <a:off x="-59475600" y="2658625"/>
              <a:ext cx="309550" cy="316625"/>
            </a:xfrm>
            <a:custGeom>
              <a:rect b="b" l="l" r="r" t="t"/>
              <a:pathLst>
                <a:path extrusionOk="0" h="12665" w="12382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74"/>
            <p:cNvSpPr/>
            <p:nvPr/>
          </p:nvSpPr>
          <p:spPr>
            <a:xfrm>
              <a:off x="-59234600" y="2913025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74"/>
            <p:cNvSpPr/>
            <p:nvPr/>
          </p:nvSpPr>
          <p:spPr>
            <a:xfrm>
              <a:off x="-59235375" y="2699575"/>
              <a:ext cx="20500" cy="152825"/>
            </a:xfrm>
            <a:custGeom>
              <a:rect b="b" l="l" r="r" t="t"/>
              <a:pathLst>
                <a:path extrusionOk="0" h="6113" w="82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1" name="Google Shape;4871;p74"/>
          <p:cNvSpPr/>
          <p:nvPr/>
        </p:nvSpPr>
        <p:spPr>
          <a:xfrm>
            <a:off x="2274374" y="1674849"/>
            <a:ext cx="347715" cy="347688"/>
          </a:xfrm>
          <a:custGeom>
            <a:rect b="b" l="l" r="r" t="t"/>
            <a:pathLst>
              <a:path extrusionOk="0" h="12634" w="12635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2" name="Google Shape;4872;p74"/>
          <p:cNvSpPr/>
          <p:nvPr/>
        </p:nvSpPr>
        <p:spPr>
          <a:xfrm>
            <a:off x="2300395" y="2077835"/>
            <a:ext cx="295675" cy="351183"/>
          </a:xfrm>
          <a:custGeom>
            <a:rect b="b" l="l" r="r" t="t"/>
            <a:pathLst>
              <a:path extrusionOk="0" h="12761" w="10744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3" name="Google Shape;4873;p74"/>
          <p:cNvGrpSpPr/>
          <p:nvPr/>
        </p:nvGrpSpPr>
        <p:grpSpPr>
          <a:xfrm>
            <a:off x="2324934" y="2481800"/>
            <a:ext cx="250570" cy="349421"/>
            <a:chOff x="-63987100" y="2646800"/>
            <a:chExt cx="227625" cy="317425"/>
          </a:xfrm>
        </p:grpSpPr>
        <p:sp>
          <p:nvSpPr>
            <p:cNvPr id="4874" name="Google Shape;4874;p74"/>
            <p:cNvSpPr/>
            <p:nvPr/>
          </p:nvSpPr>
          <p:spPr>
            <a:xfrm>
              <a:off x="-63987100" y="2646800"/>
              <a:ext cx="227625" cy="317425"/>
            </a:xfrm>
            <a:custGeom>
              <a:rect b="b" l="l" r="r" t="t"/>
              <a:pathLst>
                <a:path extrusionOk="0" h="12697" w="9105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74"/>
            <p:cNvSpPr/>
            <p:nvPr/>
          </p:nvSpPr>
          <p:spPr>
            <a:xfrm>
              <a:off x="-63883150" y="2826375"/>
              <a:ext cx="20500" cy="41775"/>
            </a:xfrm>
            <a:custGeom>
              <a:rect b="b" l="l" r="r" t="t"/>
              <a:pathLst>
                <a:path extrusionOk="0" h="1671" w="82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6" name="Google Shape;4876;p74"/>
          <p:cNvGrpSpPr/>
          <p:nvPr/>
        </p:nvGrpSpPr>
        <p:grpSpPr>
          <a:xfrm>
            <a:off x="4393267" y="1672615"/>
            <a:ext cx="340753" cy="352036"/>
            <a:chOff x="-62148000" y="1930075"/>
            <a:chExt cx="309550" cy="319800"/>
          </a:xfrm>
        </p:grpSpPr>
        <p:sp>
          <p:nvSpPr>
            <p:cNvPr id="4877" name="Google Shape;4877;p74"/>
            <p:cNvSpPr/>
            <p:nvPr/>
          </p:nvSpPr>
          <p:spPr>
            <a:xfrm>
              <a:off x="-62148000" y="1930075"/>
              <a:ext cx="309550" cy="319800"/>
            </a:xfrm>
            <a:custGeom>
              <a:rect b="b" l="l" r="r" t="t"/>
              <a:pathLst>
                <a:path extrusionOk="0" h="12792" w="12382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74"/>
            <p:cNvSpPr/>
            <p:nvPr/>
          </p:nvSpPr>
          <p:spPr>
            <a:xfrm>
              <a:off x="-62044825" y="1972200"/>
              <a:ext cx="107125" cy="97700"/>
            </a:xfrm>
            <a:custGeom>
              <a:rect b="b" l="l" r="r" t="t"/>
              <a:pathLst>
                <a:path extrusionOk="0" h="3908" w="4285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9" name="Google Shape;4879;p74"/>
          <p:cNvGrpSpPr/>
          <p:nvPr/>
        </p:nvGrpSpPr>
        <p:grpSpPr>
          <a:xfrm>
            <a:off x="4390667" y="2079498"/>
            <a:ext cx="345954" cy="347715"/>
            <a:chOff x="-62150375" y="2297875"/>
            <a:chExt cx="314275" cy="315875"/>
          </a:xfrm>
        </p:grpSpPr>
        <p:sp>
          <p:nvSpPr>
            <p:cNvPr id="4880" name="Google Shape;4880;p74"/>
            <p:cNvSpPr/>
            <p:nvPr/>
          </p:nvSpPr>
          <p:spPr>
            <a:xfrm>
              <a:off x="-61994425" y="2297875"/>
              <a:ext cx="64600" cy="69925"/>
            </a:xfrm>
            <a:custGeom>
              <a:rect b="b" l="l" r="r" t="t"/>
              <a:pathLst>
                <a:path extrusionOk="0" h="2797" w="2584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74"/>
            <p:cNvSpPr/>
            <p:nvPr/>
          </p:nvSpPr>
          <p:spPr>
            <a:xfrm>
              <a:off x="-62150375" y="2338050"/>
              <a:ext cx="314275" cy="275700"/>
            </a:xfrm>
            <a:custGeom>
              <a:rect b="b" l="l" r="r" t="t"/>
              <a:pathLst>
                <a:path extrusionOk="0" h="11028" w="12571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74"/>
            <p:cNvSpPr/>
            <p:nvPr/>
          </p:nvSpPr>
          <p:spPr>
            <a:xfrm>
              <a:off x="-61972375" y="2430200"/>
              <a:ext cx="20500" cy="60675"/>
            </a:xfrm>
            <a:custGeom>
              <a:rect b="b" l="l" r="r" t="t"/>
              <a:pathLst>
                <a:path extrusionOk="0" h="2427" w="82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74"/>
            <p:cNvSpPr/>
            <p:nvPr/>
          </p:nvSpPr>
          <p:spPr>
            <a:xfrm>
              <a:off x="-61909350" y="2430200"/>
              <a:ext cx="19700" cy="60675"/>
            </a:xfrm>
            <a:custGeom>
              <a:rect b="b" l="l" r="r" t="t"/>
              <a:pathLst>
                <a:path extrusionOk="0" h="2427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74"/>
            <p:cNvSpPr/>
            <p:nvPr/>
          </p:nvSpPr>
          <p:spPr>
            <a:xfrm>
              <a:off x="-62033800" y="2430200"/>
              <a:ext cx="21275" cy="60675"/>
            </a:xfrm>
            <a:custGeom>
              <a:rect b="b" l="l" r="r" t="t"/>
              <a:pathLst>
                <a:path extrusionOk="0" h="2427" w="851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5" name="Google Shape;4885;p74"/>
          <p:cNvGrpSpPr/>
          <p:nvPr/>
        </p:nvGrpSpPr>
        <p:grpSpPr>
          <a:xfrm>
            <a:off x="4389359" y="2481359"/>
            <a:ext cx="348568" cy="350302"/>
            <a:chOff x="-62150375" y="2664925"/>
            <a:chExt cx="316650" cy="318225"/>
          </a:xfrm>
        </p:grpSpPr>
        <p:sp>
          <p:nvSpPr>
            <p:cNvPr id="4886" name="Google Shape;4886;p74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74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74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74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0" name="Google Shape;4890;p74"/>
          <p:cNvGrpSpPr/>
          <p:nvPr/>
        </p:nvGrpSpPr>
        <p:grpSpPr>
          <a:xfrm>
            <a:off x="6499777" y="1673096"/>
            <a:ext cx="349421" cy="351073"/>
            <a:chOff x="-60254550" y="1938025"/>
            <a:chExt cx="317425" cy="318925"/>
          </a:xfrm>
        </p:grpSpPr>
        <p:sp>
          <p:nvSpPr>
            <p:cNvPr id="4891" name="Google Shape;4891;p74"/>
            <p:cNvSpPr/>
            <p:nvPr/>
          </p:nvSpPr>
          <p:spPr>
            <a:xfrm>
              <a:off x="-60254550" y="2049000"/>
              <a:ext cx="317425" cy="207950"/>
            </a:xfrm>
            <a:custGeom>
              <a:rect b="b" l="l" r="r" t="t"/>
              <a:pathLst>
                <a:path extrusionOk="0" h="8318" w="12697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74"/>
            <p:cNvSpPr/>
            <p:nvPr/>
          </p:nvSpPr>
          <p:spPr>
            <a:xfrm>
              <a:off x="-60219125" y="1938025"/>
              <a:ext cx="51225" cy="103625"/>
            </a:xfrm>
            <a:custGeom>
              <a:rect b="b" l="l" r="r" t="t"/>
              <a:pathLst>
                <a:path extrusionOk="0" h="4145" w="2049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74"/>
            <p:cNvSpPr/>
            <p:nvPr/>
          </p:nvSpPr>
          <p:spPr>
            <a:xfrm>
              <a:off x="-60156900" y="1938025"/>
              <a:ext cx="51225" cy="103625"/>
            </a:xfrm>
            <a:custGeom>
              <a:rect b="b" l="l" r="r" t="t"/>
              <a:pathLst>
                <a:path extrusionOk="0" h="4145" w="2049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74"/>
            <p:cNvSpPr/>
            <p:nvPr/>
          </p:nvSpPr>
          <p:spPr>
            <a:xfrm>
              <a:off x="-60094675" y="1938025"/>
              <a:ext cx="51225" cy="103625"/>
            </a:xfrm>
            <a:custGeom>
              <a:rect b="b" l="l" r="r" t="t"/>
              <a:pathLst>
                <a:path extrusionOk="0" h="4145" w="2049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5" name="Google Shape;4895;p74"/>
          <p:cNvGrpSpPr/>
          <p:nvPr/>
        </p:nvGrpSpPr>
        <p:grpSpPr>
          <a:xfrm>
            <a:off x="6479471" y="2079003"/>
            <a:ext cx="348923" cy="348706"/>
            <a:chOff x="6479471" y="2079003"/>
            <a:chExt cx="348923" cy="348706"/>
          </a:xfrm>
        </p:grpSpPr>
        <p:sp>
          <p:nvSpPr>
            <p:cNvPr id="4896" name="Google Shape;4896;p74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97" name="Google Shape;4897;p7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4898" name="Google Shape;4898;p7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7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7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7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7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7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7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05" name="Google Shape;4905;p74"/>
          <p:cNvGrpSpPr/>
          <p:nvPr/>
        </p:nvGrpSpPr>
        <p:grpSpPr>
          <a:xfrm>
            <a:off x="6526651" y="2480932"/>
            <a:ext cx="295675" cy="351155"/>
            <a:chOff x="-60232500" y="2671225"/>
            <a:chExt cx="268600" cy="319000"/>
          </a:xfrm>
        </p:grpSpPr>
        <p:sp>
          <p:nvSpPr>
            <p:cNvPr id="4906" name="Google Shape;4906;p74"/>
            <p:cNvSpPr/>
            <p:nvPr/>
          </p:nvSpPr>
          <p:spPr>
            <a:xfrm>
              <a:off x="-60222275" y="2843700"/>
              <a:ext cx="63025" cy="146525"/>
            </a:xfrm>
            <a:custGeom>
              <a:rect b="b" l="l" r="r" t="t"/>
              <a:pathLst>
                <a:path extrusionOk="0" h="5861" w="2521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74"/>
            <p:cNvSpPr/>
            <p:nvPr/>
          </p:nvSpPr>
          <p:spPr>
            <a:xfrm>
              <a:off x="-60232500" y="2671225"/>
              <a:ext cx="268600" cy="318225"/>
            </a:xfrm>
            <a:custGeom>
              <a:rect b="b" l="l" r="r" t="t"/>
              <a:pathLst>
                <a:path extrusionOk="0" h="12729" w="10744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8" name="Google Shape;4908;p74"/>
          <p:cNvGrpSpPr/>
          <p:nvPr/>
        </p:nvGrpSpPr>
        <p:grpSpPr>
          <a:xfrm>
            <a:off x="7768638" y="1673056"/>
            <a:ext cx="347715" cy="351155"/>
            <a:chOff x="-59100700" y="1911950"/>
            <a:chExt cx="315875" cy="319000"/>
          </a:xfrm>
        </p:grpSpPr>
        <p:sp>
          <p:nvSpPr>
            <p:cNvPr id="4909" name="Google Shape;4909;p74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74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74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74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74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74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74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74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74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74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9" name="Google Shape;4919;p74"/>
          <p:cNvGrpSpPr/>
          <p:nvPr/>
        </p:nvGrpSpPr>
        <p:grpSpPr>
          <a:xfrm>
            <a:off x="2694871" y="1674459"/>
            <a:ext cx="361558" cy="348348"/>
            <a:chOff x="-63665750" y="1914325"/>
            <a:chExt cx="328450" cy="316450"/>
          </a:xfrm>
        </p:grpSpPr>
        <p:sp>
          <p:nvSpPr>
            <p:cNvPr id="4920" name="Google Shape;4920;p74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74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2" name="Google Shape;4922;p74"/>
          <p:cNvGrpSpPr/>
          <p:nvPr/>
        </p:nvGrpSpPr>
        <p:grpSpPr>
          <a:xfrm>
            <a:off x="2699632" y="2077985"/>
            <a:ext cx="352036" cy="350742"/>
            <a:chOff x="-63666550" y="2278975"/>
            <a:chExt cx="319800" cy="318625"/>
          </a:xfrm>
        </p:grpSpPr>
        <p:sp>
          <p:nvSpPr>
            <p:cNvPr id="4923" name="Google Shape;4923;p74"/>
            <p:cNvSpPr/>
            <p:nvPr/>
          </p:nvSpPr>
          <p:spPr>
            <a:xfrm>
              <a:off x="-63481450" y="2309700"/>
              <a:ext cx="62225" cy="146525"/>
            </a:xfrm>
            <a:custGeom>
              <a:rect b="b" l="l" r="r" t="t"/>
              <a:pathLst>
                <a:path extrusionOk="0" h="5861" w="2489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74"/>
            <p:cNvSpPr/>
            <p:nvPr/>
          </p:nvSpPr>
          <p:spPr>
            <a:xfrm>
              <a:off x="-63666550" y="2278975"/>
              <a:ext cx="319800" cy="318625"/>
            </a:xfrm>
            <a:custGeom>
              <a:rect b="b" l="l" r="r" t="t"/>
              <a:pathLst>
                <a:path extrusionOk="0" h="12745" w="12792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5" name="Google Shape;4925;p74"/>
          <p:cNvGrpSpPr/>
          <p:nvPr/>
        </p:nvGrpSpPr>
        <p:grpSpPr>
          <a:xfrm>
            <a:off x="2697031" y="2481690"/>
            <a:ext cx="357237" cy="349642"/>
            <a:chOff x="-63669700" y="2646600"/>
            <a:chExt cx="324525" cy="317625"/>
          </a:xfrm>
        </p:grpSpPr>
        <p:sp>
          <p:nvSpPr>
            <p:cNvPr id="4926" name="Google Shape;4926;p74"/>
            <p:cNvSpPr/>
            <p:nvPr/>
          </p:nvSpPr>
          <p:spPr>
            <a:xfrm>
              <a:off x="-63669700" y="2646600"/>
              <a:ext cx="324525" cy="317550"/>
            </a:xfrm>
            <a:custGeom>
              <a:rect b="b" l="l" r="r" t="t"/>
              <a:pathLst>
                <a:path extrusionOk="0" h="12702" w="12981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74"/>
            <p:cNvSpPr/>
            <p:nvPr/>
          </p:nvSpPr>
          <p:spPr>
            <a:xfrm>
              <a:off x="-63532650" y="2901200"/>
              <a:ext cx="185900" cy="63025"/>
            </a:xfrm>
            <a:custGeom>
              <a:rect b="b" l="l" r="r" t="t"/>
              <a:pathLst>
                <a:path extrusionOk="0" h="2521" w="7436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8" name="Google Shape;4928;p74"/>
          <p:cNvGrpSpPr/>
          <p:nvPr/>
        </p:nvGrpSpPr>
        <p:grpSpPr>
          <a:xfrm>
            <a:off x="4806228" y="1674129"/>
            <a:ext cx="348568" cy="349009"/>
            <a:chOff x="-61784125" y="1931250"/>
            <a:chExt cx="316650" cy="317050"/>
          </a:xfrm>
        </p:grpSpPr>
        <p:sp>
          <p:nvSpPr>
            <p:cNvPr id="4929" name="Google Shape;4929;p74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74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74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74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3" name="Google Shape;4933;p74"/>
          <p:cNvGrpSpPr/>
          <p:nvPr/>
        </p:nvGrpSpPr>
        <p:grpSpPr>
          <a:xfrm>
            <a:off x="4806228" y="2079072"/>
            <a:ext cx="348568" cy="348568"/>
            <a:chOff x="-61783350" y="2297100"/>
            <a:chExt cx="316650" cy="316650"/>
          </a:xfrm>
        </p:grpSpPr>
        <p:sp>
          <p:nvSpPr>
            <p:cNvPr id="4934" name="Google Shape;4934;p74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74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6" name="Google Shape;4936;p74"/>
          <p:cNvGrpSpPr/>
          <p:nvPr/>
        </p:nvGrpSpPr>
        <p:grpSpPr>
          <a:xfrm>
            <a:off x="4806228" y="2480781"/>
            <a:ext cx="348568" cy="351458"/>
            <a:chOff x="-61782550" y="2664925"/>
            <a:chExt cx="316650" cy="319275"/>
          </a:xfrm>
        </p:grpSpPr>
        <p:sp>
          <p:nvSpPr>
            <p:cNvPr id="4937" name="Google Shape;4937;p74"/>
            <p:cNvSpPr/>
            <p:nvPr/>
          </p:nvSpPr>
          <p:spPr>
            <a:xfrm>
              <a:off x="-61782550" y="2664925"/>
              <a:ext cx="316650" cy="319275"/>
            </a:xfrm>
            <a:custGeom>
              <a:rect b="b" l="l" r="r" t="t"/>
              <a:pathLst>
                <a:path extrusionOk="0" h="12771" w="12666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74"/>
            <p:cNvSpPr/>
            <p:nvPr/>
          </p:nvSpPr>
          <p:spPr>
            <a:xfrm>
              <a:off x="-61701425" y="2705875"/>
              <a:ext cx="151250" cy="21275"/>
            </a:xfrm>
            <a:custGeom>
              <a:rect b="b" l="l" r="r" t="t"/>
              <a:pathLst>
                <a:path extrusionOk="0" h="851" w="605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74"/>
            <p:cNvSpPr/>
            <p:nvPr/>
          </p:nvSpPr>
          <p:spPr>
            <a:xfrm>
              <a:off x="-61742375" y="2747625"/>
              <a:ext cx="233925" cy="22075"/>
            </a:xfrm>
            <a:custGeom>
              <a:rect b="b" l="l" r="r" t="t"/>
              <a:pathLst>
                <a:path extrusionOk="0" h="883" w="9357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0" name="Google Shape;4940;p74"/>
          <p:cNvGrpSpPr/>
          <p:nvPr/>
        </p:nvGrpSpPr>
        <p:grpSpPr>
          <a:xfrm>
            <a:off x="6920631" y="1682426"/>
            <a:ext cx="349421" cy="332414"/>
            <a:chOff x="-59889100" y="1945025"/>
            <a:chExt cx="317425" cy="301975"/>
          </a:xfrm>
        </p:grpSpPr>
        <p:sp>
          <p:nvSpPr>
            <p:cNvPr id="4941" name="Google Shape;4941;p74"/>
            <p:cNvSpPr/>
            <p:nvPr/>
          </p:nvSpPr>
          <p:spPr>
            <a:xfrm>
              <a:off x="-59845000" y="2074200"/>
              <a:ext cx="63025" cy="61450"/>
            </a:xfrm>
            <a:custGeom>
              <a:rect b="b" l="l" r="r" t="t"/>
              <a:pathLst>
                <a:path extrusionOk="0" h="2458" w="2521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74"/>
            <p:cNvSpPr/>
            <p:nvPr/>
          </p:nvSpPr>
          <p:spPr>
            <a:xfrm>
              <a:off x="-59761500" y="1990700"/>
              <a:ext cx="61450" cy="144950"/>
            </a:xfrm>
            <a:custGeom>
              <a:rect b="b" l="l" r="r" t="t"/>
              <a:pathLst>
                <a:path extrusionOk="0" h="5798" w="2458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74"/>
            <p:cNvSpPr/>
            <p:nvPr/>
          </p:nvSpPr>
          <p:spPr>
            <a:xfrm>
              <a:off x="-59678800" y="2053725"/>
              <a:ext cx="61450" cy="81925"/>
            </a:xfrm>
            <a:custGeom>
              <a:rect b="b" l="l" r="r" t="t"/>
              <a:pathLst>
                <a:path extrusionOk="0" h="3277" w="2458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74"/>
            <p:cNvSpPr/>
            <p:nvPr/>
          </p:nvSpPr>
          <p:spPr>
            <a:xfrm>
              <a:off x="-59889100" y="1945025"/>
              <a:ext cx="317425" cy="301975"/>
            </a:xfrm>
            <a:custGeom>
              <a:rect b="b" l="l" r="r" t="t"/>
              <a:pathLst>
                <a:path extrusionOk="0" h="12079" w="12697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5" name="Google Shape;4945;p74"/>
          <p:cNvSpPr/>
          <p:nvPr/>
        </p:nvSpPr>
        <p:spPr>
          <a:xfrm>
            <a:off x="6918333" y="2116860"/>
            <a:ext cx="350302" cy="273136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6" name="Google Shape;4946;p74"/>
          <p:cNvGrpSpPr/>
          <p:nvPr/>
        </p:nvGrpSpPr>
        <p:grpSpPr>
          <a:xfrm>
            <a:off x="6919764" y="2482611"/>
            <a:ext cx="351155" cy="347798"/>
            <a:chOff x="-59889100" y="2671925"/>
            <a:chExt cx="319000" cy="315950"/>
          </a:xfrm>
        </p:grpSpPr>
        <p:sp>
          <p:nvSpPr>
            <p:cNvPr id="4947" name="Google Shape;4947;p74"/>
            <p:cNvSpPr/>
            <p:nvPr/>
          </p:nvSpPr>
          <p:spPr>
            <a:xfrm>
              <a:off x="-59889100" y="2672000"/>
              <a:ext cx="149675" cy="256025"/>
            </a:xfrm>
            <a:custGeom>
              <a:rect b="b" l="l" r="r" t="t"/>
              <a:pathLst>
                <a:path extrusionOk="0" h="10241" w="5987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74"/>
            <p:cNvSpPr/>
            <p:nvPr/>
          </p:nvSpPr>
          <p:spPr>
            <a:xfrm>
              <a:off x="-59830825" y="2892525"/>
              <a:ext cx="201650" cy="95350"/>
            </a:xfrm>
            <a:custGeom>
              <a:rect b="b" l="l" r="r" t="t"/>
              <a:pathLst>
                <a:path extrusionOk="0" h="3814" w="8066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74"/>
            <p:cNvSpPr/>
            <p:nvPr/>
          </p:nvSpPr>
          <p:spPr>
            <a:xfrm>
              <a:off x="-59719775" y="2671925"/>
              <a:ext cx="149675" cy="256425"/>
            </a:xfrm>
            <a:custGeom>
              <a:rect b="b" l="l" r="r" t="t"/>
              <a:pathLst>
                <a:path extrusionOk="0" h="10257" w="5987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74"/>
            <p:cNvSpPr/>
            <p:nvPr/>
          </p:nvSpPr>
          <p:spPr>
            <a:xfrm>
              <a:off x="-59762300" y="2757075"/>
              <a:ext cx="63025" cy="145725"/>
            </a:xfrm>
            <a:custGeom>
              <a:rect b="b" l="l" r="r" t="t"/>
              <a:pathLst>
                <a:path extrusionOk="0" h="5829" w="2521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1" name="Google Shape;4951;p74"/>
          <p:cNvGrpSpPr/>
          <p:nvPr/>
        </p:nvGrpSpPr>
        <p:grpSpPr>
          <a:xfrm>
            <a:off x="7767785" y="2079072"/>
            <a:ext cx="349421" cy="348568"/>
            <a:chOff x="-59092025" y="2296300"/>
            <a:chExt cx="317425" cy="316650"/>
          </a:xfrm>
        </p:grpSpPr>
        <p:sp>
          <p:nvSpPr>
            <p:cNvPr id="4952" name="Google Shape;4952;p74"/>
            <p:cNvSpPr/>
            <p:nvPr/>
          </p:nvSpPr>
          <p:spPr>
            <a:xfrm>
              <a:off x="-58994350" y="2382950"/>
              <a:ext cx="122875" cy="133925"/>
            </a:xfrm>
            <a:custGeom>
              <a:rect b="b" l="l" r="r" t="t"/>
              <a:pathLst>
                <a:path extrusionOk="0" h="5357" w="4915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74"/>
            <p:cNvSpPr/>
            <p:nvPr/>
          </p:nvSpPr>
          <p:spPr>
            <a:xfrm>
              <a:off x="-59092025" y="2296300"/>
              <a:ext cx="317425" cy="316650"/>
            </a:xfrm>
            <a:custGeom>
              <a:rect b="b" l="l" r="r" t="t"/>
              <a:pathLst>
                <a:path extrusionOk="0" h="12666" w="12697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4" name="Google Shape;4954;p74"/>
          <p:cNvSpPr/>
          <p:nvPr/>
        </p:nvSpPr>
        <p:spPr>
          <a:xfrm>
            <a:off x="1010400" y="3043597"/>
            <a:ext cx="349421" cy="348568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5" name="Google Shape;4955;p74"/>
          <p:cNvGrpSpPr/>
          <p:nvPr/>
        </p:nvGrpSpPr>
        <p:grpSpPr>
          <a:xfrm>
            <a:off x="1012422" y="3464550"/>
            <a:ext cx="349421" cy="349421"/>
            <a:chOff x="-65145700" y="3727425"/>
            <a:chExt cx="317425" cy="317425"/>
          </a:xfrm>
        </p:grpSpPr>
        <p:sp>
          <p:nvSpPr>
            <p:cNvPr id="4956" name="Google Shape;4956;p74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74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8" name="Google Shape;4958;p74"/>
          <p:cNvGrpSpPr/>
          <p:nvPr/>
        </p:nvGrpSpPr>
        <p:grpSpPr>
          <a:xfrm>
            <a:off x="1015463" y="3872630"/>
            <a:ext cx="343340" cy="349421"/>
            <a:chOff x="-65144125" y="4094450"/>
            <a:chExt cx="311900" cy="317425"/>
          </a:xfrm>
        </p:grpSpPr>
        <p:sp>
          <p:nvSpPr>
            <p:cNvPr id="4959" name="Google Shape;4959;p74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74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74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2" name="Google Shape;4962;p74"/>
          <p:cNvSpPr/>
          <p:nvPr/>
        </p:nvSpPr>
        <p:spPr>
          <a:xfrm>
            <a:off x="3110777" y="3042290"/>
            <a:ext cx="351155" cy="351183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3" name="Google Shape;4963;p74"/>
          <p:cNvGrpSpPr/>
          <p:nvPr/>
        </p:nvGrpSpPr>
        <p:grpSpPr>
          <a:xfrm>
            <a:off x="3111996" y="3464178"/>
            <a:ext cx="352641" cy="350164"/>
            <a:chOff x="-63250675" y="3744075"/>
            <a:chExt cx="320350" cy="318100"/>
          </a:xfrm>
        </p:grpSpPr>
        <p:sp>
          <p:nvSpPr>
            <p:cNvPr id="4964" name="Google Shape;4964;p74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74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74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7" name="Google Shape;4967;p74"/>
          <p:cNvGrpSpPr/>
          <p:nvPr/>
        </p:nvGrpSpPr>
        <p:grpSpPr>
          <a:xfrm>
            <a:off x="3113606" y="3872630"/>
            <a:ext cx="349421" cy="349421"/>
            <a:chOff x="-63250675" y="4110200"/>
            <a:chExt cx="317425" cy="317425"/>
          </a:xfrm>
        </p:grpSpPr>
        <p:sp>
          <p:nvSpPr>
            <p:cNvPr id="4968" name="Google Shape;4968;p74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74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74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74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74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74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74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74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74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7" name="Google Shape;4977;p74"/>
          <p:cNvGrpSpPr/>
          <p:nvPr/>
        </p:nvGrpSpPr>
        <p:grpSpPr>
          <a:xfrm>
            <a:off x="5238653" y="3047071"/>
            <a:ext cx="341633" cy="341413"/>
            <a:chOff x="-61351725" y="3372400"/>
            <a:chExt cx="310350" cy="310150"/>
          </a:xfrm>
        </p:grpSpPr>
        <p:sp>
          <p:nvSpPr>
            <p:cNvPr id="4978" name="Google Shape;4978;p74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74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74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1" name="Google Shape;4981;p74"/>
          <p:cNvGrpSpPr/>
          <p:nvPr/>
        </p:nvGrpSpPr>
        <p:grpSpPr>
          <a:xfrm>
            <a:off x="5235185" y="3480594"/>
            <a:ext cx="348568" cy="317333"/>
            <a:chOff x="-61354875" y="3751050"/>
            <a:chExt cx="316650" cy="288275"/>
          </a:xfrm>
        </p:grpSpPr>
        <p:sp>
          <p:nvSpPr>
            <p:cNvPr id="4982" name="Google Shape;4982;p74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74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74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5" name="Google Shape;4985;p74"/>
          <p:cNvGrpSpPr/>
          <p:nvPr/>
        </p:nvGrpSpPr>
        <p:grpSpPr>
          <a:xfrm>
            <a:off x="5235185" y="3872616"/>
            <a:ext cx="348568" cy="349449"/>
            <a:chOff x="-61354875" y="4101525"/>
            <a:chExt cx="316650" cy="317450"/>
          </a:xfrm>
        </p:grpSpPr>
        <p:sp>
          <p:nvSpPr>
            <p:cNvPr id="4986" name="Google Shape;4986;p74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74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8" name="Google Shape;4988;p74"/>
          <p:cNvGrpSpPr/>
          <p:nvPr/>
        </p:nvGrpSpPr>
        <p:grpSpPr>
          <a:xfrm>
            <a:off x="7343960" y="3043811"/>
            <a:ext cx="350275" cy="347935"/>
            <a:chOff x="-59470075" y="3308975"/>
            <a:chExt cx="318200" cy="316075"/>
          </a:xfrm>
        </p:grpSpPr>
        <p:sp>
          <p:nvSpPr>
            <p:cNvPr id="4989" name="Google Shape;4989;p74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74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74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74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74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74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74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74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74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8" name="Google Shape;4998;p74"/>
          <p:cNvGrpSpPr/>
          <p:nvPr/>
        </p:nvGrpSpPr>
        <p:grpSpPr>
          <a:xfrm>
            <a:off x="1436496" y="3044291"/>
            <a:ext cx="349421" cy="346972"/>
            <a:chOff x="-64781025" y="3361050"/>
            <a:chExt cx="317425" cy="315200"/>
          </a:xfrm>
        </p:grpSpPr>
        <p:sp>
          <p:nvSpPr>
            <p:cNvPr id="4999" name="Google Shape;4999;p74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74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74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74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3" name="Google Shape;5003;p74"/>
          <p:cNvSpPr/>
          <p:nvPr/>
        </p:nvSpPr>
        <p:spPr>
          <a:xfrm>
            <a:off x="1434487" y="346553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4" name="Google Shape;5004;p74"/>
          <p:cNvSpPr/>
          <p:nvPr/>
        </p:nvSpPr>
        <p:spPr>
          <a:xfrm>
            <a:off x="1460494" y="3872756"/>
            <a:ext cx="297409" cy="34942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5" name="Google Shape;5005;p74"/>
          <p:cNvSpPr/>
          <p:nvPr/>
        </p:nvSpPr>
        <p:spPr>
          <a:xfrm>
            <a:off x="3539685" y="3081754"/>
            <a:ext cx="348541" cy="2722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6" name="Google Shape;5006;p74"/>
          <p:cNvGrpSpPr/>
          <p:nvPr/>
        </p:nvGrpSpPr>
        <p:grpSpPr>
          <a:xfrm>
            <a:off x="3533821" y="3464288"/>
            <a:ext cx="364172" cy="349944"/>
            <a:chOff x="-62890750" y="3747425"/>
            <a:chExt cx="330825" cy="317900"/>
          </a:xfrm>
        </p:grpSpPr>
        <p:sp>
          <p:nvSpPr>
            <p:cNvPr id="5007" name="Google Shape;5007;p74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74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74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74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74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74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74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74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74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74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74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74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74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74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1" name="Google Shape;5021;p74"/>
          <p:cNvGrpSpPr/>
          <p:nvPr/>
        </p:nvGrpSpPr>
        <p:grpSpPr>
          <a:xfrm>
            <a:off x="3541196" y="3873056"/>
            <a:ext cx="349421" cy="348568"/>
            <a:chOff x="-62884425" y="4111775"/>
            <a:chExt cx="317425" cy="316650"/>
          </a:xfrm>
        </p:grpSpPr>
        <p:sp>
          <p:nvSpPr>
            <p:cNvPr id="5022" name="Google Shape;5022;p74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74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4" name="Google Shape;5024;p74"/>
          <p:cNvGrpSpPr/>
          <p:nvPr/>
        </p:nvGrpSpPr>
        <p:grpSpPr>
          <a:xfrm>
            <a:off x="5660141" y="3046520"/>
            <a:ext cx="347688" cy="342514"/>
            <a:chOff x="-60991775" y="3376900"/>
            <a:chExt cx="315850" cy="311150"/>
          </a:xfrm>
        </p:grpSpPr>
        <p:sp>
          <p:nvSpPr>
            <p:cNvPr id="5025" name="Google Shape;5025;p74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74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74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8" name="Google Shape;5028;p74"/>
          <p:cNvGrpSpPr/>
          <p:nvPr/>
        </p:nvGrpSpPr>
        <p:grpSpPr>
          <a:xfrm>
            <a:off x="5659701" y="3468443"/>
            <a:ext cx="348568" cy="341633"/>
            <a:chOff x="-60988625" y="3740800"/>
            <a:chExt cx="316650" cy="310350"/>
          </a:xfrm>
        </p:grpSpPr>
        <p:sp>
          <p:nvSpPr>
            <p:cNvPr id="5029" name="Google Shape;5029;p74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74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74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2" name="Google Shape;5032;p74"/>
          <p:cNvGrpSpPr/>
          <p:nvPr/>
        </p:nvGrpSpPr>
        <p:grpSpPr>
          <a:xfrm>
            <a:off x="5659701" y="3873607"/>
            <a:ext cx="348568" cy="347468"/>
            <a:chOff x="-60987850" y="4100950"/>
            <a:chExt cx="316650" cy="315650"/>
          </a:xfrm>
        </p:grpSpPr>
        <p:sp>
          <p:nvSpPr>
            <p:cNvPr id="5033" name="Google Shape;5033;p74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74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74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74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74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8" name="Google Shape;5038;p74"/>
          <p:cNvGrpSpPr/>
          <p:nvPr/>
        </p:nvGrpSpPr>
        <p:grpSpPr>
          <a:xfrm>
            <a:off x="7343519" y="3469311"/>
            <a:ext cx="351155" cy="339900"/>
            <a:chOff x="-59447250" y="3706150"/>
            <a:chExt cx="319000" cy="308775"/>
          </a:xfrm>
        </p:grpSpPr>
        <p:sp>
          <p:nvSpPr>
            <p:cNvPr id="5039" name="Google Shape;5039;p74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74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74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74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3" name="Google Shape;5043;p74"/>
          <p:cNvGrpSpPr/>
          <p:nvPr/>
        </p:nvGrpSpPr>
        <p:grpSpPr>
          <a:xfrm>
            <a:off x="1857821" y="3044511"/>
            <a:ext cx="350302" cy="346532"/>
            <a:chOff x="-64406125" y="3362225"/>
            <a:chExt cx="318225" cy="314800"/>
          </a:xfrm>
        </p:grpSpPr>
        <p:sp>
          <p:nvSpPr>
            <p:cNvPr id="5044" name="Google Shape;5044;p74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74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6" name="Google Shape;5046;p74"/>
          <p:cNvSpPr/>
          <p:nvPr/>
        </p:nvSpPr>
        <p:spPr>
          <a:xfrm>
            <a:off x="1916080" y="3464665"/>
            <a:ext cx="229792" cy="34942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7" name="Google Shape;5047;p74"/>
          <p:cNvGrpSpPr/>
          <p:nvPr/>
        </p:nvGrpSpPr>
        <p:grpSpPr>
          <a:xfrm>
            <a:off x="1858262" y="3873057"/>
            <a:ext cx="349421" cy="348568"/>
            <a:chOff x="-64410850" y="4094450"/>
            <a:chExt cx="317425" cy="316650"/>
          </a:xfrm>
        </p:grpSpPr>
        <p:sp>
          <p:nvSpPr>
            <p:cNvPr id="5048" name="Google Shape;5048;p74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74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74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1" name="Google Shape;5051;p74"/>
          <p:cNvSpPr/>
          <p:nvPr/>
        </p:nvSpPr>
        <p:spPr>
          <a:xfrm>
            <a:off x="3991648" y="3043074"/>
            <a:ext cx="304344" cy="349614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2" name="Google Shape;5052;p74"/>
          <p:cNvGrpSpPr/>
          <p:nvPr/>
        </p:nvGrpSpPr>
        <p:grpSpPr>
          <a:xfrm>
            <a:off x="3971901" y="3464013"/>
            <a:ext cx="347715" cy="350495"/>
            <a:chOff x="-62516625" y="3743175"/>
            <a:chExt cx="315875" cy="318400"/>
          </a:xfrm>
        </p:grpSpPr>
        <p:sp>
          <p:nvSpPr>
            <p:cNvPr id="5053" name="Google Shape;5053;p74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74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5" name="Google Shape;5055;p74"/>
          <p:cNvGrpSpPr/>
          <p:nvPr/>
        </p:nvGrpSpPr>
        <p:grpSpPr>
          <a:xfrm>
            <a:off x="3978410" y="3892128"/>
            <a:ext cx="334698" cy="310426"/>
            <a:chOff x="-62511900" y="4129100"/>
            <a:chExt cx="304050" cy="282000"/>
          </a:xfrm>
        </p:grpSpPr>
        <p:sp>
          <p:nvSpPr>
            <p:cNvPr id="5056" name="Google Shape;5056;p74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74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74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74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74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1" name="Google Shape;5061;p74"/>
          <p:cNvGrpSpPr/>
          <p:nvPr/>
        </p:nvGrpSpPr>
        <p:grpSpPr>
          <a:xfrm>
            <a:off x="6102576" y="3043066"/>
            <a:ext cx="295675" cy="349421"/>
            <a:chOff x="-60597975" y="3367475"/>
            <a:chExt cx="268600" cy="317425"/>
          </a:xfrm>
        </p:grpSpPr>
        <p:sp>
          <p:nvSpPr>
            <p:cNvPr id="5062" name="Google Shape;5062;p74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74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74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74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74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7" name="Google Shape;5067;p74"/>
          <p:cNvSpPr/>
          <p:nvPr/>
        </p:nvSpPr>
        <p:spPr>
          <a:xfrm>
            <a:off x="6072955" y="3465738"/>
            <a:ext cx="351155" cy="34727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8" name="Google Shape;5068;p74"/>
          <p:cNvGrpSpPr/>
          <p:nvPr/>
        </p:nvGrpSpPr>
        <p:grpSpPr>
          <a:xfrm>
            <a:off x="6076129" y="3922482"/>
            <a:ext cx="348568" cy="249716"/>
            <a:chOff x="-60621600" y="4145650"/>
            <a:chExt cx="316650" cy="226850"/>
          </a:xfrm>
        </p:grpSpPr>
        <p:sp>
          <p:nvSpPr>
            <p:cNvPr id="5069" name="Google Shape;5069;p74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74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74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2" name="Google Shape;5072;p74"/>
          <p:cNvGrpSpPr/>
          <p:nvPr/>
        </p:nvGrpSpPr>
        <p:grpSpPr>
          <a:xfrm>
            <a:off x="7347852" y="3873484"/>
            <a:ext cx="342486" cy="347715"/>
            <a:chOff x="-59400775" y="4084200"/>
            <a:chExt cx="311125" cy="315875"/>
          </a:xfrm>
        </p:grpSpPr>
        <p:sp>
          <p:nvSpPr>
            <p:cNvPr id="5073" name="Google Shape;5073;p74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74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74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74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74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74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9" name="Google Shape;5079;p74"/>
          <p:cNvGrpSpPr/>
          <p:nvPr/>
        </p:nvGrpSpPr>
        <p:grpSpPr>
          <a:xfrm>
            <a:off x="2276375" y="3043493"/>
            <a:ext cx="347688" cy="348568"/>
            <a:chOff x="-64044600" y="3360375"/>
            <a:chExt cx="315850" cy="316650"/>
          </a:xfrm>
        </p:grpSpPr>
        <p:sp>
          <p:nvSpPr>
            <p:cNvPr id="5080" name="Google Shape;5080;p74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74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74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3" name="Google Shape;5083;p74"/>
          <p:cNvGrpSpPr/>
          <p:nvPr/>
        </p:nvGrpSpPr>
        <p:grpSpPr>
          <a:xfrm>
            <a:off x="2301514" y="3464550"/>
            <a:ext cx="297409" cy="349421"/>
            <a:chOff x="-64022550" y="3727425"/>
            <a:chExt cx="270175" cy="317425"/>
          </a:xfrm>
        </p:grpSpPr>
        <p:sp>
          <p:nvSpPr>
            <p:cNvPr id="5084" name="Google Shape;5084;p74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74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74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7" name="Google Shape;5087;p74"/>
          <p:cNvGrpSpPr/>
          <p:nvPr/>
        </p:nvGrpSpPr>
        <p:grpSpPr>
          <a:xfrm>
            <a:off x="2324480" y="3872616"/>
            <a:ext cx="251478" cy="349449"/>
            <a:chOff x="-64001300" y="4093650"/>
            <a:chExt cx="228450" cy="317450"/>
          </a:xfrm>
        </p:grpSpPr>
        <p:sp>
          <p:nvSpPr>
            <p:cNvPr id="5088" name="Google Shape;5088;p74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74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74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74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2" name="Google Shape;5092;p74"/>
          <p:cNvGrpSpPr/>
          <p:nvPr/>
        </p:nvGrpSpPr>
        <p:grpSpPr>
          <a:xfrm>
            <a:off x="4392400" y="3043438"/>
            <a:ext cx="342486" cy="348678"/>
            <a:chOff x="-62148800" y="3377700"/>
            <a:chExt cx="311125" cy="316750"/>
          </a:xfrm>
        </p:grpSpPr>
        <p:sp>
          <p:nvSpPr>
            <p:cNvPr id="5093" name="Google Shape;5093;p74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74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5" name="Google Shape;5095;p74"/>
          <p:cNvGrpSpPr/>
          <p:nvPr/>
        </p:nvGrpSpPr>
        <p:grpSpPr>
          <a:xfrm>
            <a:off x="4388506" y="3464535"/>
            <a:ext cx="350275" cy="349449"/>
            <a:chOff x="-62154300" y="3743950"/>
            <a:chExt cx="318200" cy="317450"/>
          </a:xfrm>
        </p:grpSpPr>
        <p:sp>
          <p:nvSpPr>
            <p:cNvPr id="5096" name="Google Shape;5096;p74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74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8" name="Google Shape;5098;p74"/>
          <p:cNvGrpSpPr/>
          <p:nvPr/>
        </p:nvGrpSpPr>
        <p:grpSpPr>
          <a:xfrm>
            <a:off x="4388493" y="3873056"/>
            <a:ext cx="350302" cy="348568"/>
            <a:chOff x="-62151950" y="4111775"/>
            <a:chExt cx="318225" cy="316650"/>
          </a:xfrm>
        </p:grpSpPr>
        <p:sp>
          <p:nvSpPr>
            <p:cNvPr id="5099" name="Google Shape;5099;p74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74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74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74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3" name="Google Shape;5103;p74"/>
          <p:cNvGrpSpPr/>
          <p:nvPr/>
        </p:nvGrpSpPr>
        <p:grpSpPr>
          <a:xfrm>
            <a:off x="6499351" y="3042984"/>
            <a:ext cx="350275" cy="349587"/>
            <a:chOff x="-60254550" y="3367325"/>
            <a:chExt cx="318200" cy="317575"/>
          </a:xfrm>
        </p:grpSpPr>
        <p:sp>
          <p:nvSpPr>
            <p:cNvPr id="5104" name="Google Shape;5104;p74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74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74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74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8" name="Google Shape;5108;p74"/>
          <p:cNvGrpSpPr/>
          <p:nvPr/>
        </p:nvGrpSpPr>
        <p:grpSpPr>
          <a:xfrm>
            <a:off x="6500204" y="3465031"/>
            <a:ext cx="348568" cy="348458"/>
            <a:chOff x="-60255350" y="3733825"/>
            <a:chExt cx="316650" cy="316550"/>
          </a:xfrm>
        </p:grpSpPr>
        <p:sp>
          <p:nvSpPr>
            <p:cNvPr id="5109" name="Google Shape;5109;p74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74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74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74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74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74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74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6" name="Google Shape;5116;p74"/>
          <p:cNvGrpSpPr/>
          <p:nvPr/>
        </p:nvGrpSpPr>
        <p:grpSpPr>
          <a:xfrm>
            <a:off x="6526651" y="3873483"/>
            <a:ext cx="295675" cy="347715"/>
            <a:chOff x="-60232500" y="4101525"/>
            <a:chExt cx="268600" cy="315875"/>
          </a:xfrm>
        </p:grpSpPr>
        <p:sp>
          <p:nvSpPr>
            <p:cNvPr id="5117" name="Google Shape;5117;p74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74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9" name="Google Shape;5119;p74"/>
          <p:cNvSpPr/>
          <p:nvPr/>
        </p:nvSpPr>
        <p:spPr>
          <a:xfrm>
            <a:off x="7766392" y="3043157"/>
            <a:ext cx="348541" cy="349449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0" name="Google Shape;5120;p74"/>
          <p:cNvGrpSpPr/>
          <p:nvPr/>
        </p:nvGrpSpPr>
        <p:grpSpPr>
          <a:xfrm>
            <a:off x="2700499" y="3043493"/>
            <a:ext cx="350302" cy="348568"/>
            <a:chOff x="-63679950" y="3360375"/>
            <a:chExt cx="318225" cy="316650"/>
          </a:xfrm>
        </p:grpSpPr>
        <p:sp>
          <p:nvSpPr>
            <p:cNvPr id="5121" name="Google Shape;5121;p74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74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74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74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5" name="Google Shape;5125;p74"/>
          <p:cNvSpPr/>
          <p:nvPr/>
        </p:nvSpPr>
        <p:spPr>
          <a:xfrm>
            <a:off x="2697656" y="3464445"/>
            <a:ext cx="352036" cy="349862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6" name="Google Shape;5126;p74"/>
          <p:cNvGrpSpPr/>
          <p:nvPr/>
        </p:nvGrpSpPr>
        <p:grpSpPr>
          <a:xfrm>
            <a:off x="2699192" y="3872506"/>
            <a:ext cx="352916" cy="349669"/>
            <a:chOff x="-63679950" y="4093450"/>
            <a:chExt cx="320600" cy="317650"/>
          </a:xfrm>
        </p:grpSpPr>
        <p:sp>
          <p:nvSpPr>
            <p:cNvPr id="5127" name="Google Shape;5127;p74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74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74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0" name="Google Shape;5130;p74"/>
          <p:cNvGrpSpPr/>
          <p:nvPr/>
        </p:nvGrpSpPr>
        <p:grpSpPr>
          <a:xfrm>
            <a:off x="4806228" y="3043052"/>
            <a:ext cx="348568" cy="349449"/>
            <a:chOff x="-61784125" y="3377700"/>
            <a:chExt cx="316650" cy="317450"/>
          </a:xfrm>
        </p:grpSpPr>
        <p:sp>
          <p:nvSpPr>
            <p:cNvPr id="5131" name="Google Shape;5131;p74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74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74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74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74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74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74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8" name="Google Shape;5138;p74"/>
          <p:cNvGrpSpPr/>
          <p:nvPr/>
        </p:nvGrpSpPr>
        <p:grpSpPr>
          <a:xfrm>
            <a:off x="4806228" y="3464535"/>
            <a:ext cx="348568" cy="349449"/>
            <a:chOff x="-61783350" y="3743950"/>
            <a:chExt cx="316650" cy="317450"/>
          </a:xfrm>
        </p:grpSpPr>
        <p:sp>
          <p:nvSpPr>
            <p:cNvPr id="5139" name="Google Shape;5139;p74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74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1" name="Google Shape;5141;p74"/>
          <p:cNvSpPr/>
          <p:nvPr/>
        </p:nvSpPr>
        <p:spPr>
          <a:xfrm>
            <a:off x="4804311" y="3873032"/>
            <a:ext cx="348568" cy="348871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2" name="Google Shape;5142;p74"/>
          <p:cNvSpPr/>
          <p:nvPr/>
        </p:nvSpPr>
        <p:spPr>
          <a:xfrm>
            <a:off x="6919200" y="3052541"/>
            <a:ext cx="348568" cy="330680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3" name="Google Shape;5143;p74"/>
          <p:cNvSpPr/>
          <p:nvPr/>
        </p:nvSpPr>
        <p:spPr>
          <a:xfrm>
            <a:off x="6918333" y="3502808"/>
            <a:ext cx="350302" cy="273136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4" name="Google Shape;5144;p74"/>
          <p:cNvGrpSpPr/>
          <p:nvPr/>
        </p:nvGrpSpPr>
        <p:grpSpPr>
          <a:xfrm>
            <a:off x="6919750" y="3873868"/>
            <a:ext cx="351183" cy="346945"/>
            <a:chOff x="-59869425" y="4102225"/>
            <a:chExt cx="319025" cy="315175"/>
          </a:xfrm>
        </p:grpSpPr>
        <p:sp>
          <p:nvSpPr>
            <p:cNvPr id="5145" name="Google Shape;5145;p74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74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74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74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9" name="Google Shape;5149;p74"/>
          <p:cNvGrpSpPr/>
          <p:nvPr/>
        </p:nvGrpSpPr>
        <p:grpSpPr>
          <a:xfrm>
            <a:off x="7768209" y="3465403"/>
            <a:ext cx="348568" cy="347715"/>
            <a:chOff x="-59029025" y="3711650"/>
            <a:chExt cx="316650" cy="315875"/>
          </a:xfrm>
        </p:grpSpPr>
        <p:sp>
          <p:nvSpPr>
            <p:cNvPr id="5150" name="Google Shape;5150;p74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74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74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74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74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74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74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160" name="Shape 5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" name="Google Shape;5161;p75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Avatar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162" name="Google Shape;5162;p75"/>
          <p:cNvGrpSpPr/>
          <p:nvPr/>
        </p:nvGrpSpPr>
        <p:grpSpPr>
          <a:xfrm>
            <a:off x="1095363" y="1685939"/>
            <a:ext cx="336332" cy="336332"/>
            <a:chOff x="-57970450" y="1903275"/>
            <a:chExt cx="318225" cy="318225"/>
          </a:xfrm>
        </p:grpSpPr>
        <p:sp>
          <p:nvSpPr>
            <p:cNvPr id="5163" name="Google Shape;5163;p75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75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75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75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7" name="Google Shape;5167;p75"/>
          <p:cNvGrpSpPr/>
          <p:nvPr/>
        </p:nvGrpSpPr>
        <p:grpSpPr>
          <a:xfrm>
            <a:off x="1115761" y="2101328"/>
            <a:ext cx="295536" cy="334667"/>
            <a:chOff x="-57950750" y="2296300"/>
            <a:chExt cx="279625" cy="316650"/>
          </a:xfrm>
        </p:grpSpPr>
        <p:sp>
          <p:nvSpPr>
            <p:cNvPr id="5168" name="Google Shape;5168;p75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75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75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75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2" name="Google Shape;5172;p75"/>
          <p:cNvGrpSpPr/>
          <p:nvPr/>
        </p:nvGrpSpPr>
        <p:grpSpPr>
          <a:xfrm>
            <a:off x="1095469" y="2515051"/>
            <a:ext cx="336121" cy="335513"/>
            <a:chOff x="-57969675" y="2687750"/>
            <a:chExt cx="318025" cy="317450"/>
          </a:xfrm>
        </p:grpSpPr>
        <p:sp>
          <p:nvSpPr>
            <p:cNvPr id="5173" name="Google Shape;5173;p75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75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75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75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7" name="Google Shape;5177;p75"/>
          <p:cNvGrpSpPr/>
          <p:nvPr/>
        </p:nvGrpSpPr>
        <p:grpSpPr>
          <a:xfrm>
            <a:off x="3153180" y="1685939"/>
            <a:ext cx="338842" cy="336332"/>
            <a:chOff x="-56012425" y="1903275"/>
            <a:chExt cx="320600" cy="318225"/>
          </a:xfrm>
        </p:grpSpPr>
        <p:sp>
          <p:nvSpPr>
            <p:cNvPr id="5178" name="Google Shape;5178;p75"/>
            <p:cNvSpPr/>
            <p:nvPr/>
          </p:nvSpPr>
          <p:spPr>
            <a:xfrm>
              <a:off x="-55897425" y="20151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75"/>
            <p:cNvSpPr/>
            <p:nvPr/>
          </p:nvSpPr>
          <p:spPr>
            <a:xfrm>
              <a:off x="-56012425" y="1903275"/>
              <a:ext cx="320600" cy="318225"/>
            </a:xfrm>
            <a:custGeom>
              <a:rect b="b" l="l" r="r" t="t"/>
              <a:pathLst>
                <a:path extrusionOk="0" h="12729" w="12824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0" name="Google Shape;5180;p75"/>
          <p:cNvGrpSpPr/>
          <p:nvPr/>
        </p:nvGrpSpPr>
        <p:grpSpPr>
          <a:xfrm>
            <a:off x="3154013" y="2099663"/>
            <a:ext cx="337178" cy="337178"/>
            <a:chOff x="-56010850" y="2294725"/>
            <a:chExt cx="319025" cy="319025"/>
          </a:xfrm>
        </p:grpSpPr>
        <p:sp>
          <p:nvSpPr>
            <p:cNvPr id="5181" name="Google Shape;5181;p75"/>
            <p:cNvSpPr/>
            <p:nvPr/>
          </p:nvSpPr>
          <p:spPr>
            <a:xfrm>
              <a:off x="-5590687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75"/>
            <p:cNvSpPr/>
            <p:nvPr/>
          </p:nvSpPr>
          <p:spPr>
            <a:xfrm>
              <a:off x="-5591632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75"/>
            <p:cNvSpPr/>
            <p:nvPr/>
          </p:nvSpPr>
          <p:spPr>
            <a:xfrm>
              <a:off x="-558423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75"/>
            <p:cNvSpPr/>
            <p:nvPr/>
          </p:nvSpPr>
          <p:spPr>
            <a:xfrm>
              <a:off x="-56010850" y="2294725"/>
              <a:ext cx="319025" cy="319025"/>
            </a:xfrm>
            <a:custGeom>
              <a:rect b="b" l="l" r="r" t="t"/>
              <a:pathLst>
                <a:path extrusionOk="0" h="12761" w="12761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5" name="Google Shape;5185;p75"/>
          <p:cNvGrpSpPr/>
          <p:nvPr/>
        </p:nvGrpSpPr>
        <p:grpSpPr>
          <a:xfrm>
            <a:off x="3154026" y="2514232"/>
            <a:ext cx="337151" cy="336332"/>
            <a:chOff x="-56010050" y="2686975"/>
            <a:chExt cx="319000" cy="318225"/>
          </a:xfrm>
        </p:grpSpPr>
        <p:sp>
          <p:nvSpPr>
            <p:cNvPr id="5186" name="Google Shape;5186;p75"/>
            <p:cNvSpPr/>
            <p:nvPr/>
          </p:nvSpPr>
          <p:spPr>
            <a:xfrm>
              <a:off x="-55887975" y="2917925"/>
              <a:ext cx="72475" cy="29775"/>
            </a:xfrm>
            <a:custGeom>
              <a:rect b="b" l="l" r="r" t="t"/>
              <a:pathLst>
                <a:path extrusionOk="0" h="1191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75"/>
            <p:cNvSpPr/>
            <p:nvPr/>
          </p:nvSpPr>
          <p:spPr>
            <a:xfrm>
              <a:off x="-55897425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75"/>
            <p:cNvSpPr/>
            <p:nvPr/>
          </p:nvSpPr>
          <p:spPr>
            <a:xfrm>
              <a:off x="-55822600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75"/>
            <p:cNvSpPr/>
            <p:nvPr/>
          </p:nvSpPr>
          <p:spPr>
            <a:xfrm>
              <a:off x="-56010050" y="26869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0" name="Google Shape;5190;p75"/>
          <p:cNvGrpSpPr/>
          <p:nvPr/>
        </p:nvGrpSpPr>
        <p:grpSpPr>
          <a:xfrm>
            <a:off x="5231050" y="1685939"/>
            <a:ext cx="337178" cy="336332"/>
            <a:chOff x="-54081175" y="1903275"/>
            <a:chExt cx="319025" cy="318225"/>
          </a:xfrm>
        </p:grpSpPr>
        <p:sp>
          <p:nvSpPr>
            <p:cNvPr id="5191" name="Google Shape;5191;p75"/>
            <p:cNvSpPr/>
            <p:nvPr/>
          </p:nvSpPr>
          <p:spPr>
            <a:xfrm>
              <a:off x="-53959075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75"/>
            <p:cNvSpPr/>
            <p:nvPr/>
          </p:nvSpPr>
          <p:spPr>
            <a:xfrm>
              <a:off x="-54081175" y="19032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3" name="Google Shape;5193;p75"/>
          <p:cNvGrpSpPr/>
          <p:nvPr/>
        </p:nvGrpSpPr>
        <p:grpSpPr>
          <a:xfrm>
            <a:off x="5251871" y="2101328"/>
            <a:ext cx="295536" cy="335513"/>
            <a:chOff x="-54063050" y="2296300"/>
            <a:chExt cx="279625" cy="317450"/>
          </a:xfrm>
        </p:grpSpPr>
        <p:sp>
          <p:nvSpPr>
            <p:cNvPr id="5194" name="Google Shape;5194;p75"/>
            <p:cNvSpPr/>
            <p:nvPr/>
          </p:nvSpPr>
          <p:spPr>
            <a:xfrm>
              <a:off x="-53959075" y="252727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75"/>
            <p:cNvSpPr/>
            <p:nvPr/>
          </p:nvSpPr>
          <p:spPr>
            <a:xfrm>
              <a:off x="-53969325" y="2482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75"/>
            <p:cNvSpPr/>
            <p:nvPr/>
          </p:nvSpPr>
          <p:spPr>
            <a:xfrm>
              <a:off x="-53894500" y="248297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75"/>
            <p:cNvSpPr/>
            <p:nvPr/>
          </p:nvSpPr>
          <p:spPr>
            <a:xfrm>
              <a:off x="-54063050" y="2296300"/>
              <a:ext cx="279625" cy="317450"/>
            </a:xfrm>
            <a:custGeom>
              <a:rect b="b" l="l" r="r" t="t"/>
              <a:pathLst>
                <a:path extrusionOk="0" h="12698" w="11185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8" name="Google Shape;5198;p75"/>
          <p:cNvGrpSpPr/>
          <p:nvPr/>
        </p:nvGrpSpPr>
        <p:grpSpPr>
          <a:xfrm>
            <a:off x="5251871" y="2512620"/>
            <a:ext cx="295536" cy="336279"/>
            <a:chOff x="-54061475" y="2685450"/>
            <a:chExt cx="279625" cy="318175"/>
          </a:xfrm>
        </p:grpSpPr>
        <p:sp>
          <p:nvSpPr>
            <p:cNvPr id="5199" name="Google Shape;5199;p75"/>
            <p:cNvSpPr/>
            <p:nvPr/>
          </p:nvSpPr>
          <p:spPr>
            <a:xfrm>
              <a:off x="-539590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75"/>
            <p:cNvSpPr/>
            <p:nvPr/>
          </p:nvSpPr>
          <p:spPr>
            <a:xfrm>
              <a:off x="-53969325" y="28547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75"/>
            <p:cNvSpPr/>
            <p:nvPr/>
          </p:nvSpPr>
          <p:spPr>
            <a:xfrm>
              <a:off x="-5389450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75"/>
            <p:cNvSpPr/>
            <p:nvPr/>
          </p:nvSpPr>
          <p:spPr>
            <a:xfrm>
              <a:off x="-54061475" y="2685450"/>
              <a:ext cx="279625" cy="318175"/>
            </a:xfrm>
            <a:custGeom>
              <a:rect b="b" l="l" r="r" t="t"/>
              <a:pathLst>
                <a:path extrusionOk="0" h="12727" w="11185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3" name="Google Shape;5203;p75"/>
          <p:cNvGrpSpPr/>
          <p:nvPr/>
        </p:nvGrpSpPr>
        <p:grpSpPr>
          <a:xfrm>
            <a:off x="7350894" y="1695108"/>
            <a:ext cx="256404" cy="337151"/>
            <a:chOff x="-52074300" y="1911950"/>
            <a:chExt cx="242600" cy="319000"/>
          </a:xfrm>
        </p:grpSpPr>
        <p:sp>
          <p:nvSpPr>
            <p:cNvPr id="5204" name="Google Shape;5204;p75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75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75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75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8" name="Google Shape;5208;p75"/>
          <p:cNvGrpSpPr/>
          <p:nvPr/>
        </p:nvGrpSpPr>
        <p:grpSpPr>
          <a:xfrm>
            <a:off x="1495497" y="1686785"/>
            <a:ext cx="337178" cy="336332"/>
            <a:chOff x="-57578225" y="1904075"/>
            <a:chExt cx="319025" cy="318225"/>
          </a:xfrm>
        </p:grpSpPr>
        <p:sp>
          <p:nvSpPr>
            <p:cNvPr id="5209" name="Google Shape;5209;p75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75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75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75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3" name="Google Shape;5213;p75"/>
          <p:cNvGrpSpPr/>
          <p:nvPr/>
        </p:nvGrpSpPr>
        <p:grpSpPr>
          <a:xfrm>
            <a:off x="1516317" y="2099663"/>
            <a:ext cx="295536" cy="336332"/>
            <a:chOff x="-57558525" y="2294725"/>
            <a:chExt cx="279625" cy="318225"/>
          </a:xfrm>
        </p:grpSpPr>
        <p:sp>
          <p:nvSpPr>
            <p:cNvPr id="5214" name="Google Shape;5214;p75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75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75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75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75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9" name="Google Shape;5219;p75"/>
          <p:cNvGrpSpPr/>
          <p:nvPr/>
        </p:nvGrpSpPr>
        <p:grpSpPr>
          <a:xfrm>
            <a:off x="1493832" y="2514232"/>
            <a:ext cx="340507" cy="337151"/>
            <a:chOff x="-57579800" y="2686975"/>
            <a:chExt cx="322175" cy="319000"/>
          </a:xfrm>
        </p:grpSpPr>
        <p:sp>
          <p:nvSpPr>
            <p:cNvPr id="5220" name="Google Shape;5220;p75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75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2" name="Google Shape;5222;p75"/>
          <p:cNvGrpSpPr/>
          <p:nvPr/>
        </p:nvGrpSpPr>
        <p:grpSpPr>
          <a:xfrm>
            <a:off x="3566071" y="2099663"/>
            <a:ext cx="342171" cy="336332"/>
            <a:chOff x="-55620975" y="2294725"/>
            <a:chExt cx="323750" cy="318225"/>
          </a:xfrm>
        </p:grpSpPr>
        <p:sp>
          <p:nvSpPr>
            <p:cNvPr id="5223" name="Google Shape;5223;p75"/>
            <p:cNvSpPr/>
            <p:nvPr/>
          </p:nvSpPr>
          <p:spPr>
            <a:xfrm>
              <a:off x="-5549652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75"/>
            <p:cNvSpPr/>
            <p:nvPr/>
          </p:nvSpPr>
          <p:spPr>
            <a:xfrm>
              <a:off x="-55505975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75"/>
            <p:cNvSpPr/>
            <p:nvPr/>
          </p:nvSpPr>
          <p:spPr>
            <a:xfrm>
              <a:off x="-55431150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75"/>
            <p:cNvSpPr/>
            <p:nvPr/>
          </p:nvSpPr>
          <p:spPr>
            <a:xfrm>
              <a:off x="-55620975" y="2294725"/>
              <a:ext cx="323750" cy="318225"/>
            </a:xfrm>
            <a:custGeom>
              <a:rect b="b" l="l" r="r" t="t"/>
              <a:pathLst>
                <a:path extrusionOk="0" h="12729" w="1295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75"/>
            <p:cNvSpPr/>
            <p:nvPr/>
          </p:nvSpPr>
          <p:spPr>
            <a:xfrm>
              <a:off x="-55450850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75"/>
            <p:cNvSpPr/>
            <p:nvPr/>
          </p:nvSpPr>
          <p:spPr>
            <a:xfrm>
              <a:off x="-55506775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9" name="Google Shape;5229;p75"/>
          <p:cNvGrpSpPr/>
          <p:nvPr/>
        </p:nvGrpSpPr>
        <p:grpSpPr>
          <a:xfrm>
            <a:off x="3568159" y="2514153"/>
            <a:ext cx="337997" cy="336411"/>
            <a:chOff x="-55620175" y="2686900"/>
            <a:chExt cx="319800" cy="318300"/>
          </a:xfrm>
        </p:grpSpPr>
        <p:sp>
          <p:nvSpPr>
            <p:cNvPr id="5230" name="Google Shape;5230;p75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75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75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75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4" name="Google Shape;5234;p75"/>
          <p:cNvGrpSpPr/>
          <p:nvPr/>
        </p:nvGrpSpPr>
        <p:grpSpPr>
          <a:xfrm>
            <a:off x="5645619" y="1685939"/>
            <a:ext cx="337151" cy="336332"/>
            <a:chOff x="-53690500" y="1903275"/>
            <a:chExt cx="319000" cy="318225"/>
          </a:xfrm>
        </p:grpSpPr>
        <p:sp>
          <p:nvSpPr>
            <p:cNvPr id="5235" name="Google Shape;5235;p75"/>
            <p:cNvSpPr/>
            <p:nvPr/>
          </p:nvSpPr>
          <p:spPr>
            <a:xfrm>
              <a:off x="-53567625" y="2136625"/>
              <a:ext cx="71675" cy="29750"/>
            </a:xfrm>
            <a:custGeom>
              <a:rect b="b" l="l" r="r" t="t"/>
              <a:pathLst>
                <a:path extrusionOk="0" h="1190" w="2867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75"/>
            <p:cNvSpPr/>
            <p:nvPr/>
          </p:nvSpPr>
          <p:spPr>
            <a:xfrm>
              <a:off x="-53502250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75"/>
            <p:cNvSpPr/>
            <p:nvPr/>
          </p:nvSpPr>
          <p:spPr>
            <a:xfrm>
              <a:off x="-53577075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75"/>
            <p:cNvSpPr/>
            <p:nvPr/>
          </p:nvSpPr>
          <p:spPr>
            <a:xfrm>
              <a:off x="-53690500" y="19032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9" name="Google Shape;5239;p75"/>
          <p:cNvGrpSpPr/>
          <p:nvPr/>
        </p:nvGrpSpPr>
        <p:grpSpPr>
          <a:xfrm>
            <a:off x="5666427" y="2101328"/>
            <a:ext cx="295536" cy="334667"/>
            <a:chOff x="-53670800" y="2296300"/>
            <a:chExt cx="279625" cy="316650"/>
          </a:xfrm>
        </p:grpSpPr>
        <p:sp>
          <p:nvSpPr>
            <p:cNvPr id="5240" name="Google Shape;5240;p75"/>
            <p:cNvSpPr/>
            <p:nvPr/>
          </p:nvSpPr>
          <p:spPr>
            <a:xfrm>
              <a:off x="-53567625" y="25272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75"/>
            <p:cNvSpPr/>
            <p:nvPr/>
          </p:nvSpPr>
          <p:spPr>
            <a:xfrm>
              <a:off x="-53502250" y="246327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75"/>
            <p:cNvSpPr/>
            <p:nvPr/>
          </p:nvSpPr>
          <p:spPr>
            <a:xfrm>
              <a:off x="-53577075" y="246327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75"/>
            <p:cNvSpPr/>
            <p:nvPr/>
          </p:nvSpPr>
          <p:spPr>
            <a:xfrm>
              <a:off x="-5367080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4" name="Google Shape;5244;p75"/>
          <p:cNvGrpSpPr/>
          <p:nvPr/>
        </p:nvGrpSpPr>
        <p:grpSpPr>
          <a:xfrm>
            <a:off x="5645619" y="2513809"/>
            <a:ext cx="337151" cy="336755"/>
            <a:chOff x="-53690500" y="2686575"/>
            <a:chExt cx="319000" cy="318625"/>
          </a:xfrm>
        </p:grpSpPr>
        <p:sp>
          <p:nvSpPr>
            <p:cNvPr id="5245" name="Google Shape;5245;p75"/>
            <p:cNvSpPr/>
            <p:nvPr/>
          </p:nvSpPr>
          <p:spPr>
            <a:xfrm>
              <a:off x="-53567625" y="2917925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75"/>
            <p:cNvSpPr/>
            <p:nvPr/>
          </p:nvSpPr>
          <p:spPr>
            <a:xfrm>
              <a:off x="-53577075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75"/>
            <p:cNvSpPr/>
            <p:nvPr/>
          </p:nvSpPr>
          <p:spPr>
            <a:xfrm>
              <a:off x="-53502250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75"/>
            <p:cNvSpPr/>
            <p:nvPr/>
          </p:nvSpPr>
          <p:spPr>
            <a:xfrm>
              <a:off x="-53690500" y="2686575"/>
              <a:ext cx="319000" cy="318625"/>
            </a:xfrm>
            <a:custGeom>
              <a:rect b="b" l="l" r="r" t="t"/>
              <a:pathLst>
                <a:path extrusionOk="0" h="12745" w="1276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9" name="Google Shape;5249;p75"/>
          <p:cNvGrpSpPr/>
          <p:nvPr/>
        </p:nvGrpSpPr>
        <p:grpSpPr>
          <a:xfrm>
            <a:off x="7331315" y="2108964"/>
            <a:ext cx="295562" cy="336200"/>
            <a:chOff x="-52092425" y="2303525"/>
            <a:chExt cx="279650" cy="318100"/>
          </a:xfrm>
        </p:grpSpPr>
        <p:sp>
          <p:nvSpPr>
            <p:cNvPr id="5250" name="Google Shape;5250;p75"/>
            <p:cNvSpPr/>
            <p:nvPr/>
          </p:nvSpPr>
          <p:spPr>
            <a:xfrm>
              <a:off x="-51989225" y="253595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-52092425" y="2303525"/>
              <a:ext cx="279650" cy="318100"/>
            </a:xfrm>
            <a:custGeom>
              <a:rect b="b" l="l" r="r" t="t"/>
              <a:pathLst>
                <a:path extrusionOk="0" h="12724" w="11186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-51998675" y="2454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-51925450" y="24546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75"/>
            <p:cNvSpPr/>
            <p:nvPr/>
          </p:nvSpPr>
          <p:spPr>
            <a:xfrm>
              <a:off x="-51981350" y="2472725"/>
              <a:ext cx="55925" cy="55950"/>
            </a:xfrm>
            <a:custGeom>
              <a:rect b="b" l="l" r="r" t="t"/>
              <a:pathLst>
                <a:path extrusionOk="0" h="2238" w="2237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5" name="Google Shape;5255;p75"/>
          <p:cNvGrpSpPr/>
          <p:nvPr/>
        </p:nvGrpSpPr>
        <p:grpSpPr>
          <a:xfrm>
            <a:off x="1905365" y="1687604"/>
            <a:ext cx="338816" cy="336332"/>
            <a:chOff x="-57189125" y="1904850"/>
            <a:chExt cx="320575" cy="318225"/>
          </a:xfrm>
        </p:grpSpPr>
        <p:sp>
          <p:nvSpPr>
            <p:cNvPr id="5256" name="Google Shape;5256;p75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75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75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75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75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1" name="Google Shape;5261;p75"/>
          <p:cNvGrpSpPr/>
          <p:nvPr/>
        </p:nvGrpSpPr>
        <p:grpSpPr>
          <a:xfrm>
            <a:off x="1906197" y="2120484"/>
            <a:ext cx="337151" cy="294717"/>
            <a:chOff x="-57187550" y="2314425"/>
            <a:chExt cx="319000" cy="278850"/>
          </a:xfrm>
        </p:grpSpPr>
        <p:sp>
          <p:nvSpPr>
            <p:cNvPr id="5262" name="Google Shape;5262;p75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75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75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75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6" name="Google Shape;5266;p75"/>
          <p:cNvGrpSpPr/>
          <p:nvPr/>
        </p:nvGrpSpPr>
        <p:grpSpPr>
          <a:xfrm>
            <a:off x="1921997" y="2513598"/>
            <a:ext cx="305550" cy="336966"/>
            <a:chOff x="-57172600" y="2686375"/>
            <a:chExt cx="289100" cy="318825"/>
          </a:xfrm>
        </p:grpSpPr>
        <p:sp>
          <p:nvSpPr>
            <p:cNvPr id="5267" name="Google Shape;5267;p75"/>
            <p:cNvSpPr/>
            <p:nvPr/>
          </p:nvSpPr>
          <p:spPr>
            <a:xfrm>
              <a:off x="-57063900" y="293762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75"/>
            <p:cNvSpPr/>
            <p:nvPr/>
          </p:nvSpPr>
          <p:spPr>
            <a:xfrm>
              <a:off x="-57172600" y="2686375"/>
              <a:ext cx="289100" cy="318825"/>
            </a:xfrm>
            <a:custGeom>
              <a:rect b="b" l="l" r="r" t="t"/>
              <a:pathLst>
                <a:path extrusionOk="0" h="12753" w="11564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9" name="Google Shape;5269;p75"/>
          <p:cNvGrpSpPr/>
          <p:nvPr/>
        </p:nvGrpSpPr>
        <p:grpSpPr>
          <a:xfrm>
            <a:off x="3983124" y="1685939"/>
            <a:ext cx="336332" cy="334667"/>
            <a:chOff x="-55225575" y="1903275"/>
            <a:chExt cx="318225" cy="316650"/>
          </a:xfrm>
        </p:grpSpPr>
        <p:sp>
          <p:nvSpPr>
            <p:cNvPr id="5270" name="Google Shape;5270;p75"/>
            <p:cNvSpPr/>
            <p:nvPr/>
          </p:nvSpPr>
          <p:spPr>
            <a:xfrm>
              <a:off x="-55104275" y="2116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75"/>
            <p:cNvSpPr/>
            <p:nvPr/>
          </p:nvSpPr>
          <p:spPr>
            <a:xfrm>
              <a:off x="-5511375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75"/>
            <p:cNvSpPr/>
            <p:nvPr/>
          </p:nvSpPr>
          <p:spPr>
            <a:xfrm>
              <a:off x="-550397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75"/>
            <p:cNvSpPr/>
            <p:nvPr/>
          </p:nvSpPr>
          <p:spPr>
            <a:xfrm>
              <a:off x="-55225575" y="190327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75"/>
            <p:cNvSpPr/>
            <p:nvPr/>
          </p:nvSpPr>
          <p:spPr>
            <a:xfrm>
              <a:off x="-55170450" y="1959200"/>
              <a:ext cx="204800" cy="225300"/>
            </a:xfrm>
            <a:custGeom>
              <a:rect b="b" l="l" r="r" t="t"/>
              <a:pathLst>
                <a:path extrusionOk="0" h="9012" w="8192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5" name="Google Shape;5275;p75"/>
          <p:cNvGrpSpPr/>
          <p:nvPr/>
        </p:nvGrpSpPr>
        <p:grpSpPr>
          <a:xfrm>
            <a:off x="3993535" y="2101328"/>
            <a:ext cx="315511" cy="334667"/>
            <a:chOff x="-55217700" y="2296300"/>
            <a:chExt cx="298525" cy="316650"/>
          </a:xfrm>
        </p:grpSpPr>
        <p:sp>
          <p:nvSpPr>
            <p:cNvPr id="5276" name="Google Shape;5276;p75"/>
            <p:cNvSpPr/>
            <p:nvPr/>
          </p:nvSpPr>
          <p:spPr>
            <a:xfrm>
              <a:off x="-55105075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75"/>
            <p:cNvSpPr/>
            <p:nvPr/>
          </p:nvSpPr>
          <p:spPr>
            <a:xfrm>
              <a:off x="-55030250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75"/>
            <p:cNvSpPr/>
            <p:nvPr/>
          </p:nvSpPr>
          <p:spPr>
            <a:xfrm>
              <a:off x="-55095625" y="2488675"/>
              <a:ext cx="73275" cy="29775"/>
            </a:xfrm>
            <a:custGeom>
              <a:rect b="b" l="l" r="r" t="t"/>
              <a:pathLst>
                <a:path extrusionOk="0" h="1191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75"/>
            <p:cNvSpPr/>
            <p:nvPr/>
          </p:nvSpPr>
          <p:spPr>
            <a:xfrm>
              <a:off x="-55217700" y="2296300"/>
              <a:ext cx="298525" cy="316650"/>
            </a:xfrm>
            <a:custGeom>
              <a:rect b="b" l="l" r="r" t="t"/>
              <a:pathLst>
                <a:path extrusionOk="0" h="12666" w="11941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0" name="Google Shape;5280;p75"/>
          <p:cNvGrpSpPr/>
          <p:nvPr/>
        </p:nvGrpSpPr>
        <p:grpSpPr>
          <a:xfrm>
            <a:off x="3982292" y="2515897"/>
            <a:ext cx="337997" cy="334667"/>
            <a:chOff x="-55229525" y="2688550"/>
            <a:chExt cx="319800" cy="316650"/>
          </a:xfrm>
        </p:grpSpPr>
        <p:sp>
          <p:nvSpPr>
            <p:cNvPr id="5281" name="Google Shape;5281;p75"/>
            <p:cNvSpPr/>
            <p:nvPr/>
          </p:nvSpPr>
          <p:spPr>
            <a:xfrm>
              <a:off x="-551042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75"/>
            <p:cNvSpPr/>
            <p:nvPr/>
          </p:nvSpPr>
          <p:spPr>
            <a:xfrm>
              <a:off x="-5503970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75"/>
            <p:cNvSpPr/>
            <p:nvPr/>
          </p:nvSpPr>
          <p:spPr>
            <a:xfrm>
              <a:off x="-55113750" y="28563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75"/>
            <p:cNvSpPr/>
            <p:nvPr/>
          </p:nvSpPr>
          <p:spPr>
            <a:xfrm>
              <a:off x="-55229525" y="2688550"/>
              <a:ext cx="319800" cy="316650"/>
            </a:xfrm>
            <a:custGeom>
              <a:rect b="b" l="l" r="r" t="t"/>
              <a:pathLst>
                <a:path extrusionOk="0" h="12666" w="12792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5" name="Google Shape;5285;p75"/>
          <p:cNvGrpSpPr/>
          <p:nvPr/>
        </p:nvGrpSpPr>
        <p:grpSpPr>
          <a:xfrm>
            <a:off x="6069304" y="1685939"/>
            <a:ext cx="315537" cy="336332"/>
            <a:chOff x="-53288825" y="1903275"/>
            <a:chExt cx="298550" cy="318225"/>
          </a:xfrm>
        </p:grpSpPr>
        <p:sp>
          <p:nvSpPr>
            <p:cNvPr id="5286" name="Google Shape;5286;p75"/>
            <p:cNvSpPr/>
            <p:nvPr/>
          </p:nvSpPr>
          <p:spPr>
            <a:xfrm>
              <a:off x="-53214000" y="20529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75"/>
            <p:cNvSpPr/>
            <p:nvPr/>
          </p:nvSpPr>
          <p:spPr>
            <a:xfrm>
              <a:off x="-53139175" y="2052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75"/>
            <p:cNvSpPr/>
            <p:nvPr/>
          </p:nvSpPr>
          <p:spPr>
            <a:xfrm>
              <a:off x="-53288825" y="1903275"/>
              <a:ext cx="298550" cy="318225"/>
            </a:xfrm>
            <a:custGeom>
              <a:rect b="b" l="l" r="r" t="t"/>
              <a:pathLst>
                <a:path extrusionOk="0" h="12729" w="11942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9" name="Google Shape;5289;p75"/>
          <p:cNvGrpSpPr/>
          <p:nvPr/>
        </p:nvGrpSpPr>
        <p:grpSpPr>
          <a:xfrm>
            <a:off x="6058484" y="2099663"/>
            <a:ext cx="337178" cy="336332"/>
            <a:chOff x="-53299850" y="2294725"/>
            <a:chExt cx="319025" cy="318225"/>
          </a:xfrm>
        </p:grpSpPr>
        <p:sp>
          <p:nvSpPr>
            <p:cNvPr id="5290" name="Google Shape;5290;p75"/>
            <p:cNvSpPr/>
            <p:nvPr/>
          </p:nvSpPr>
          <p:spPr>
            <a:xfrm>
              <a:off x="-53175400" y="25265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75"/>
            <p:cNvSpPr/>
            <p:nvPr/>
          </p:nvSpPr>
          <p:spPr>
            <a:xfrm>
              <a:off x="-53299850" y="22947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2" name="Google Shape;5292;p75"/>
          <p:cNvGrpSpPr/>
          <p:nvPr/>
        </p:nvGrpSpPr>
        <p:grpSpPr>
          <a:xfrm>
            <a:off x="6079715" y="2515051"/>
            <a:ext cx="294717" cy="335513"/>
            <a:chOff x="-53278575" y="2687750"/>
            <a:chExt cx="278850" cy="317450"/>
          </a:xfrm>
        </p:grpSpPr>
        <p:sp>
          <p:nvSpPr>
            <p:cNvPr id="5293" name="Google Shape;5293;p75"/>
            <p:cNvSpPr/>
            <p:nvPr/>
          </p:nvSpPr>
          <p:spPr>
            <a:xfrm>
              <a:off x="-53175400" y="2919525"/>
              <a:ext cx="71700" cy="28950"/>
            </a:xfrm>
            <a:custGeom>
              <a:rect b="b" l="l" r="r" t="t"/>
              <a:pathLst>
                <a:path extrusionOk="0" h="1158" w="2868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75"/>
            <p:cNvSpPr/>
            <p:nvPr/>
          </p:nvSpPr>
          <p:spPr>
            <a:xfrm>
              <a:off x="-53185625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75"/>
            <p:cNvSpPr/>
            <p:nvPr/>
          </p:nvSpPr>
          <p:spPr>
            <a:xfrm>
              <a:off x="-5311080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75"/>
            <p:cNvSpPr/>
            <p:nvPr/>
          </p:nvSpPr>
          <p:spPr>
            <a:xfrm>
              <a:off x="-53278575" y="2687750"/>
              <a:ext cx="278850" cy="317450"/>
            </a:xfrm>
            <a:custGeom>
              <a:rect b="b" l="l" r="r" t="t"/>
              <a:pathLst>
                <a:path extrusionOk="0" h="12698" w="11154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7" name="Google Shape;5297;p75"/>
          <p:cNvGrpSpPr/>
          <p:nvPr/>
        </p:nvGrpSpPr>
        <p:grpSpPr>
          <a:xfrm>
            <a:off x="7310508" y="2514760"/>
            <a:ext cx="337178" cy="337468"/>
            <a:chOff x="-52101875" y="2687475"/>
            <a:chExt cx="319025" cy="319300"/>
          </a:xfrm>
        </p:grpSpPr>
        <p:sp>
          <p:nvSpPr>
            <p:cNvPr id="5298" name="Google Shape;5298;p75"/>
            <p:cNvSpPr/>
            <p:nvPr/>
          </p:nvSpPr>
          <p:spPr>
            <a:xfrm>
              <a:off x="-519782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75"/>
            <p:cNvSpPr/>
            <p:nvPr/>
          </p:nvSpPr>
          <p:spPr>
            <a:xfrm>
              <a:off x="-51988450" y="2857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75"/>
            <p:cNvSpPr/>
            <p:nvPr/>
          </p:nvSpPr>
          <p:spPr>
            <a:xfrm>
              <a:off x="-51913625" y="2857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75"/>
            <p:cNvSpPr/>
            <p:nvPr/>
          </p:nvSpPr>
          <p:spPr>
            <a:xfrm>
              <a:off x="-52101875" y="2687475"/>
              <a:ext cx="319025" cy="319300"/>
            </a:xfrm>
            <a:custGeom>
              <a:rect b="b" l="l" r="r" t="t"/>
              <a:pathLst>
                <a:path extrusionOk="0" h="12772" w="12761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2" name="Google Shape;5302;p75"/>
          <p:cNvGrpSpPr/>
          <p:nvPr/>
        </p:nvGrpSpPr>
        <p:grpSpPr>
          <a:xfrm>
            <a:off x="2346261" y="1686785"/>
            <a:ext cx="295536" cy="336332"/>
            <a:chOff x="-56774050" y="1904075"/>
            <a:chExt cx="279625" cy="318225"/>
          </a:xfrm>
        </p:grpSpPr>
        <p:sp>
          <p:nvSpPr>
            <p:cNvPr id="5303" name="Google Shape;5303;p75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75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5" name="Google Shape;5305;p75"/>
          <p:cNvGrpSpPr/>
          <p:nvPr/>
        </p:nvGrpSpPr>
        <p:grpSpPr>
          <a:xfrm>
            <a:off x="2346261" y="2099663"/>
            <a:ext cx="295536" cy="336332"/>
            <a:chOff x="-56774850" y="2294725"/>
            <a:chExt cx="279625" cy="318225"/>
          </a:xfrm>
        </p:grpSpPr>
        <p:sp>
          <p:nvSpPr>
            <p:cNvPr id="5306" name="Google Shape;5306;p75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75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75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9" name="Google Shape;5309;p75"/>
          <p:cNvGrpSpPr/>
          <p:nvPr/>
        </p:nvGrpSpPr>
        <p:grpSpPr>
          <a:xfrm>
            <a:off x="2365827" y="2514232"/>
            <a:ext cx="256404" cy="335486"/>
            <a:chOff x="-56756725" y="2686975"/>
            <a:chExt cx="242600" cy="317425"/>
          </a:xfrm>
        </p:grpSpPr>
        <p:sp>
          <p:nvSpPr>
            <p:cNvPr id="5310" name="Google Shape;5310;p75"/>
            <p:cNvSpPr/>
            <p:nvPr/>
          </p:nvSpPr>
          <p:spPr>
            <a:xfrm>
              <a:off x="-56681100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75"/>
            <p:cNvSpPr/>
            <p:nvPr/>
          </p:nvSpPr>
          <p:spPr>
            <a:xfrm>
              <a:off x="-56606275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75"/>
            <p:cNvSpPr/>
            <p:nvPr/>
          </p:nvSpPr>
          <p:spPr>
            <a:xfrm>
              <a:off x="-56756725" y="2686975"/>
              <a:ext cx="242600" cy="317425"/>
            </a:xfrm>
            <a:custGeom>
              <a:rect b="b" l="l" r="r" t="t"/>
              <a:pathLst>
                <a:path extrusionOk="0" h="12697" w="9704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3" name="Google Shape;5313;p75"/>
          <p:cNvGrpSpPr/>
          <p:nvPr/>
        </p:nvGrpSpPr>
        <p:grpSpPr>
          <a:xfrm>
            <a:off x="4408328" y="1685939"/>
            <a:ext cx="314216" cy="337178"/>
            <a:chOff x="-54826975" y="1903275"/>
            <a:chExt cx="297300" cy="319025"/>
          </a:xfrm>
        </p:grpSpPr>
        <p:sp>
          <p:nvSpPr>
            <p:cNvPr id="5314" name="Google Shape;5314;p75"/>
            <p:cNvSpPr/>
            <p:nvPr/>
          </p:nvSpPr>
          <p:spPr>
            <a:xfrm>
              <a:off x="-5471285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75"/>
            <p:cNvSpPr/>
            <p:nvPr/>
          </p:nvSpPr>
          <p:spPr>
            <a:xfrm>
              <a:off x="-54826975" y="1903275"/>
              <a:ext cx="297300" cy="319025"/>
            </a:xfrm>
            <a:custGeom>
              <a:rect b="b" l="l" r="r" t="t"/>
              <a:pathLst>
                <a:path extrusionOk="0" h="12761" w="11892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75"/>
            <p:cNvSpPr/>
            <p:nvPr/>
          </p:nvSpPr>
          <p:spPr>
            <a:xfrm>
              <a:off x="-54722300" y="1997800"/>
              <a:ext cx="92175" cy="17350"/>
            </a:xfrm>
            <a:custGeom>
              <a:rect b="b" l="l" r="r" t="t"/>
              <a:pathLst>
                <a:path extrusionOk="0" h="694" w="368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7" name="Google Shape;5317;p75"/>
          <p:cNvGrpSpPr/>
          <p:nvPr/>
        </p:nvGrpSpPr>
        <p:grpSpPr>
          <a:xfrm>
            <a:off x="4396861" y="2101328"/>
            <a:ext cx="337151" cy="334641"/>
            <a:chOff x="-54836500" y="2296300"/>
            <a:chExt cx="319000" cy="316625"/>
          </a:xfrm>
        </p:grpSpPr>
        <p:sp>
          <p:nvSpPr>
            <p:cNvPr id="5318" name="Google Shape;5318;p75"/>
            <p:cNvSpPr/>
            <p:nvPr/>
          </p:nvSpPr>
          <p:spPr>
            <a:xfrm>
              <a:off x="-54722300" y="2445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75"/>
            <p:cNvSpPr/>
            <p:nvPr/>
          </p:nvSpPr>
          <p:spPr>
            <a:xfrm>
              <a:off x="-54647475" y="24459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75"/>
            <p:cNvSpPr/>
            <p:nvPr/>
          </p:nvSpPr>
          <p:spPr>
            <a:xfrm>
              <a:off x="-5471285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75"/>
            <p:cNvSpPr/>
            <p:nvPr/>
          </p:nvSpPr>
          <p:spPr>
            <a:xfrm>
              <a:off x="-54836500" y="2296300"/>
              <a:ext cx="319000" cy="316625"/>
            </a:xfrm>
            <a:custGeom>
              <a:rect b="b" l="l" r="r" t="t"/>
              <a:pathLst>
                <a:path extrusionOk="0" h="12665" w="1276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2" name="Google Shape;5322;p75"/>
          <p:cNvGrpSpPr/>
          <p:nvPr/>
        </p:nvGrpSpPr>
        <p:grpSpPr>
          <a:xfrm>
            <a:off x="4416836" y="2515051"/>
            <a:ext cx="297200" cy="336332"/>
            <a:chOff x="-54817600" y="2687750"/>
            <a:chExt cx="281200" cy="318225"/>
          </a:xfrm>
        </p:grpSpPr>
        <p:sp>
          <p:nvSpPr>
            <p:cNvPr id="5323" name="Google Shape;5323;p75"/>
            <p:cNvSpPr/>
            <p:nvPr/>
          </p:nvSpPr>
          <p:spPr>
            <a:xfrm>
              <a:off x="-54712850" y="2919525"/>
              <a:ext cx="73275" cy="28950"/>
            </a:xfrm>
            <a:custGeom>
              <a:rect b="b" l="l" r="r" t="t"/>
              <a:pathLst>
                <a:path extrusionOk="0" h="1158" w="2931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75"/>
            <p:cNvSpPr/>
            <p:nvPr/>
          </p:nvSpPr>
          <p:spPr>
            <a:xfrm>
              <a:off x="-54722300" y="28563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75"/>
            <p:cNvSpPr/>
            <p:nvPr/>
          </p:nvSpPr>
          <p:spPr>
            <a:xfrm>
              <a:off x="-54647475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75"/>
            <p:cNvSpPr/>
            <p:nvPr/>
          </p:nvSpPr>
          <p:spPr>
            <a:xfrm>
              <a:off x="-54817600" y="2687750"/>
              <a:ext cx="281200" cy="318225"/>
            </a:xfrm>
            <a:custGeom>
              <a:rect b="b" l="l" r="r" t="t"/>
              <a:pathLst>
                <a:path extrusionOk="0" h="12729" w="11248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7" name="Google Shape;5327;p75"/>
          <p:cNvGrpSpPr/>
          <p:nvPr/>
        </p:nvGrpSpPr>
        <p:grpSpPr>
          <a:xfrm>
            <a:off x="6494706" y="1685939"/>
            <a:ext cx="295536" cy="334667"/>
            <a:chOff x="-52887125" y="1903275"/>
            <a:chExt cx="279625" cy="316650"/>
          </a:xfrm>
        </p:grpSpPr>
        <p:sp>
          <p:nvSpPr>
            <p:cNvPr id="5328" name="Google Shape;5328;p75"/>
            <p:cNvSpPr/>
            <p:nvPr/>
          </p:nvSpPr>
          <p:spPr>
            <a:xfrm>
              <a:off x="-5278395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75"/>
            <p:cNvSpPr/>
            <p:nvPr/>
          </p:nvSpPr>
          <p:spPr>
            <a:xfrm>
              <a:off x="-52887125" y="1903275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0" name="Google Shape;5330;p75"/>
          <p:cNvGrpSpPr/>
          <p:nvPr/>
        </p:nvGrpSpPr>
        <p:grpSpPr>
          <a:xfrm>
            <a:off x="6474731" y="2098844"/>
            <a:ext cx="335486" cy="337151"/>
            <a:chOff x="-52906025" y="2293950"/>
            <a:chExt cx="317425" cy="319000"/>
          </a:xfrm>
        </p:grpSpPr>
        <p:sp>
          <p:nvSpPr>
            <p:cNvPr id="5331" name="Google Shape;5331;p75"/>
            <p:cNvSpPr/>
            <p:nvPr/>
          </p:nvSpPr>
          <p:spPr>
            <a:xfrm>
              <a:off x="-52783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75"/>
            <p:cNvSpPr/>
            <p:nvPr/>
          </p:nvSpPr>
          <p:spPr>
            <a:xfrm>
              <a:off x="-52718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75"/>
            <p:cNvSpPr/>
            <p:nvPr/>
          </p:nvSpPr>
          <p:spPr>
            <a:xfrm>
              <a:off x="-52906025" y="2293950"/>
              <a:ext cx="317425" cy="319000"/>
            </a:xfrm>
            <a:custGeom>
              <a:rect b="b" l="l" r="r" t="t"/>
              <a:pathLst>
                <a:path extrusionOk="0" h="12760" w="12697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4" name="Google Shape;5334;p75"/>
          <p:cNvGrpSpPr/>
          <p:nvPr/>
        </p:nvGrpSpPr>
        <p:grpSpPr>
          <a:xfrm>
            <a:off x="6494706" y="2514232"/>
            <a:ext cx="295536" cy="336332"/>
            <a:chOff x="-52887125" y="2686975"/>
            <a:chExt cx="279625" cy="318225"/>
          </a:xfrm>
        </p:grpSpPr>
        <p:sp>
          <p:nvSpPr>
            <p:cNvPr id="5335" name="Google Shape;5335;p75"/>
            <p:cNvSpPr/>
            <p:nvPr/>
          </p:nvSpPr>
          <p:spPr>
            <a:xfrm>
              <a:off x="-52783950" y="2919525"/>
              <a:ext cx="73275" cy="28950"/>
            </a:xfrm>
            <a:custGeom>
              <a:rect b="b" l="l" r="r" t="t"/>
              <a:pathLst>
                <a:path extrusionOk="0" h="1158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75"/>
            <p:cNvSpPr/>
            <p:nvPr/>
          </p:nvSpPr>
          <p:spPr>
            <a:xfrm>
              <a:off x="-52793400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75"/>
            <p:cNvSpPr/>
            <p:nvPr/>
          </p:nvSpPr>
          <p:spPr>
            <a:xfrm>
              <a:off x="-52718575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75"/>
            <p:cNvSpPr/>
            <p:nvPr/>
          </p:nvSpPr>
          <p:spPr>
            <a:xfrm>
              <a:off x="-52887125" y="26869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9" name="Google Shape;5339;p75"/>
          <p:cNvGrpSpPr/>
          <p:nvPr/>
        </p:nvGrpSpPr>
        <p:grpSpPr>
          <a:xfrm>
            <a:off x="7742828" y="1698437"/>
            <a:ext cx="296355" cy="334667"/>
            <a:chOff x="-51722225" y="1915100"/>
            <a:chExt cx="280400" cy="316650"/>
          </a:xfrm>
        </p:grpSpPr>
        <p:sp>
          <p:nvSpPr>
            <p:cNvPr id="5340" name="Google Shape;5340;p75"/>
            <p:cNvSpPr/>
            <p:nvPr/>
          </p:nvSpPr>
          <p:spPr>
            <a:xfrm>
              <a:off x="-51618275" y="21460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75"/>
            <p:cNvSpPr/>
            <p:nvPr/>
          </p:nvSpPr>
          <p:spPr>
            <a:xfrm>
              <a:off x="-51627725" y="20820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75"/>
            <p:cNvSpPr/>
            <p:nvPr/>
          </p:nvSpPr>
          <p:spPr>
            <a:xfrm>
              <a:off x="-51552900" y="20820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75"/>
            <p:cNvSpPr/>
            <p:nvPr/>
          </p:nvSpPr>
          <p:spPr>
            <a:xfrm>
              <a:off x="-51722225" y="1915100"/>
              <a:ext cx="280400" cy="316650"/>
            </a:xfrm>
            <a:custGeom>
              <a:rect b="b" l="l" r="r" t="t"/>
              <a:pathLst>
                <a:path extrusionOk="0" h="12666" w="11216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4" name="Google Shape;5344;p75"/>
          <p:cNvGrpSpPr/>
          <p:nvPr/>
        </p:nvGrpSpPr>
        <p:grpSpPr>
          <a:xfrm>
            <a:off x="2733364" y="1685226"/>
            <a:ext cx="345474" cy="336226"/>
            <a:chOff x="-56407800" y="1902600"/>
            <a:chExt cx="326875" cy="318125"/>
          </a:xfrm>
        </p:grpSpPr>
        <p:sp>
          <p:nvSpPr>
            <p:cNvPr id="5345" name="Google Shape;5345;p75"/>
            <p:cNvSpPr/>
            <p:nvPr/>
          </p:nvSpPr>
          <p:spPr>
            <a:xfrm>
              <a:off x="-56289650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75"/>
            <p:cNvSpPr/>
            <p:nvPr/>
          </p:nvSpPr>
          <p:spPr>
            <a:xfrm>
              <a:off x="-562156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75"/>
            <p:cNvSpPr/>
            <p:nvPr/>
          </p:nvSpPr>
          <p:spPr>
            <a:xfrm>
              <a:off x="-56407800" y="1902600"/>
              <a:ext cx="326875" cy="318125"/>
            </a:xfrm>
            <a:custGeom>
              <a:rect b="b" l="l" r="r" t="t"/>
              <a:pathLst>
                <a:path extrusionOk="0" h="12725" w="13075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8" name="Google Shape;5348;p75"/>
          <p:cNvGrpSpPr/>
          <p:nvPr/>
        </p:nvGrpSpPr>
        <p:grpSpPr>
          <a:xfrm>
            <a:off x="2738768" y="2110496"/>
            <a:ext cx="334667" cy="315511"/>
            <a:chOff x="-56401500" y="2304975"/>
            <a:chExt cx="316650" cy="298525"/>
          </a:xfrm>
        </p:grpSpPr>
        <p:sp>
          <p:nvSpPr>
            <p:cNvPr id="5349" name="Google Shape;5349;p75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75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75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75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3" name="Google Shape;5353;p75"/>
          <p:cNvGrpSpPr/>
          <p:nvPr/>
        </p:nvGrpSpPr>
        <p:grpSpPr>
          <a:xfrm>
            <a:off x="4835248" y="1684275"/>
            <a:ext cx="298046" cy="336332"/>
            <a:chOff x="-54426150" y="1901700"/>
            <a:chExt cx="282000" cy="318225"/>
          </a:xfrm>
        </p:grpSpPr>
        <p:sp>
          <p:nvSpPr>
            <p:cNvPr id="5354" name="Google Shape;5354;p75"/>
            <p:cNvSpPr/>
            <p:nvPr/>
          </p:nvSpPr>
          <p:spPr>
            <a:xfrm>
              <a:off x="-54330850" y="20726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75"/>
            <p:cNvSpPr/>
            <p:nvPr/>
          </p:nvSpPr>
          <p:spPr>
            <a:xfrm>
              <a:off x="-5425680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75"/>
            <p:cNvSpPr/>
            <p:nvPr/>
          </p:nvSpPr>
          <p:spPr>
            <a:xfrm>
              <a:off x="-5432060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75"/>
            <p:cNvSpPr/>
            <p:nvPr/>
          </p:nvSpPr>
          <p:spPr>
            <a:xfrm>
              <a:off x="-54426150" y="1901700"/>
              <a:ext cx="282000" cy="318225"/>
            </a:xfrm>
            <a:custGeom>
              <a:rect b="b" l="l" r="r" t="t"/>
              <a:pathLst>
                <a:path extrusionOk="0" h="12729" w="1128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8" name="Google Shape;5358;p75"/>
          <p:cNvGrpSpPr/>
          <p:nvPr/>
        </p:nvGrpSpPr>
        <p:grpSpPr>
          <a:xfrm>
            <a:off x="4835248" y="2099663"/>
            <a:ext cx="298046" cy="337178"/>
            <a:chOff x="-54426150" y="2294725"/>
            <a:chExt cx="282000" cy="319025"/>
          </a:xfrm>
        </p:grpSpPr>
        <p:sp>
          <p:nvSpPr>
            <p:cNvPr id="5359" name="Google Shape;5359;p75"/>
            <p:cNvSpPr/>
            <p:nvPr/>
          </p:nvSpPr>
          <p:spPr>
            <a:xfrm>
              <a:off x="-54320600" y="252727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75"/>
            <p:cNvSpPr/>
            <p:nvPr/>
          </p:nvSpPr>
          <p:spPr>
            <a:xfrm>
              <a:off x="-54330850" y="246407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75"/>
            <p:cNvSpPr/>
            <p:nvPr/>
          </p:nvSpPr>
          <p:spPr>
            <a:xfrm>
              <a:off x="-54256800" y="246407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75"/>
            <p:cNvSpPr/>
            <p:nvPr/>
          </p:nvSpPr>
          <p:spPr>
            <a:xfrm>
              <a:off x="-54426150" y="2294725"/>
              <a:ext cx="282000" cy="319025"/>
            </a:xfrm>
            <a:custGeom>
              <a:rect b="b" l="l" r="r" t="t"/>
              <a:pathLst>
                <a:path extrusionOk="0" h="12761" w="1128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75"/>
            <p:cNvSpPr/>
            <p:nvPr/>
          </p:nvSpPr>
          <p:spPr>
            <a:xfrm>
              <a:off x="-54312725" y="2334125"/>
              <a:ext cx="54375" cy="53575"/>
            </a:xfrm>
            <a:custGeom>
              <a:rect b="b" l="l" r="r" t="t"/>
              <a:pathLst>
                <a:path extrusionOk="0" h="2143" w="2175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4" name="Google Shape;5364;p75"/>
          <p:cNvGrpSpPr/>
          <p:nvPr/>
        </p:nvGrpSpPr>
        <p:grpSpPr>
          <a:xfrm>
            <a:off x="4833583" y="2514232"/>
            <a:ext cx="301375" cy="337151"/>
            <a:chOff x="-54427725" y="2686975"/>
            <a:chExt cx="285150" cy="319000"/>
          </a:xfrm>
        </p:grpSpPr>
        <p:sp>
          <p:nvSpPr>
            <p:cNvPr id="5365" name="Google Shape;5365;p75"/>
            <p:cNvSpPr/>
            <p:nvPr/>
          </p:nvSpPr>
          <p:spPr>
            <a:xfrm>
              <a:off x="-54320600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75"/>
            <p:cNvSpPr/>
            <p:nvPr/>
          </p:nvSpPr>
          <p:spPr>
            <a:xfrm>
              <a:off x="-5425680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75"/>
            <p:cNvSpPr/>
            <p:nvPr/>
          </p:nvSpPr>
          <p:spPr>
            <a:xfrm>
              <a:off x="-543308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75"/>
            <p:cNvSpPr/>
            <p:nvPr/>
          </p:nvSpPr>
          <p:spPr>
            <a:xfrm>
              <a:off x="-54427725" y="2686975"/>
              <a:ext cx="285150" cy="319000"/>
            </a:xfrm>
            <a:custGeom>
              <a:rect b="b" l="l" r="r" t="t"/>
              <a:pathLst>
                <a:path extrusionOk="0" h="12760" w="11406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75"/>
            <p:cNvSpPr/>
            <p:nvPr/>
          </p:nvSpPr>
          <p:spPr>
            <a:xfrm>
              <a:off x="-54330850" y="2717875"/>
              <a:ext cx="93750" cy="85425"/>
            </a:xfrm>
            <a:custGeom>
              <a:rect b="b" l="l" r="r" t="t"/>
              <a:pathLst>
                <a:path extrusionOk="0" h="3417" w="375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0" name="Google Shape;5370;p75"/>
          <p:cNvGrpSpPr/>
          <p:nvPr/>
        </p:nvGrpSpPr>
        <p:grpSpPr>
          <a:xfrm>
            <a:off x="6888851" y="1686151"/>
            <a:ext cx="334667" cy="335302"/>
            <a:chOff x="-52513800" y="1903475"/>
            <a:chExt cx="316650" cy="317250"/>
          </a:xfrm>
        </p:grpSpPr>
        <p:sp>
          <p:nvSpPr>
            <p:cNvPr id="5371" name="Google Shape;5371;p75"/>
            <p:cNvSpPr/>
            <p:nvPr/>
          </p:nvSpPr>
          <p:spPr>
            <a:xfrm>
              <a:off x="-5239170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75"/>
            <p:cNvSpPr/>
            <p:nvPr/>
          </p:nvSpPr>
          <p:spPr>
            <a:xfrm>
              <a:off x="-52513800" y="1903475"/>
              <a:ext cx="316650" cy="317250"/>
            </a:xfrm>
            <a:custGeom>
              <a:rect b="b" l="l" r="r" t="t"/>
              <a:pathLst>
                <a:path extrusionOk="0" h="12690" w="12666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3" name="Google Shape;5373;p75"/>
          <p:cNvGrpSpPr/>
          <p:nvPr/>
        </p:nvGrpSpPr>
        <p:grpSpPr>
          <a:xfrm>
            <a:off x="6898006" y="2100509"/>
            <a:ext cx="316357" cy="335486"/>
            <a:chOff x="-52505925" y="2295525"/>
            <a:chExt cx="299325" cy="317425"/>
          </a:xfrm>
        </p:grpSpPr>
        <p:sp>
          <p:nvSpPr>
            <p:cNvPr id="5374" name="Google Shape;5374;p75"/>
            <p:cNvSpPr/>
            <p:nvPr/>
          </p:nvSpPr>
          <p:spPr>
            <a:xfrm>
              <a:off x="-52401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75"/>
            <p:cNvSpPr/>
            <p:nvPr/>
          </p:nvSpPr>
          <p:spPr>
            <a:xfrm>
              <a:off x="-524114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75"/>
            <p:cNvSpPr/>
            <p:nvPr/>
          </p:nvSpPr>
          <p:spPr>
            <a:xfrm>
              <a:off x="-52336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75"/>
            <p:cNvSpPr/>
            <p:nvPr/>
          </p:nvSpPr>
          <p:spPr>
            <a:xfrm>
              <a:off x="-52505925" y="2295525"/>
              <a:ext cx="299325" cy="317425"/>
            </a:xfrm>
            <a:custGeom>
              <a:rect b="b" l="l" r="r" t="t"/>
              <a:pathLst>
                <a:path extrusionOk="0" h="12697" w="11973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8" name="Google Shape;5378;p75"/>
          <p:cNvGrpSpPr/>
          <p:nvPr/>
        </p:nvGrpSpPr>
        <p:grpSpPr>
          <a:xfrm>
            <a:off x="6908417" y="2514232"/>
            <a:ext cx="295536" cy="336332"/>
            <a:chOff x="-52494100" y="2686975"/>
            <a:chExt cx="279625" cy="318225"/>
          </a:xfrm>
        </p:grpSpPr>
        <p:sp>
          <p:nvSpPr>
            <p:cNvPr id="5379" name="Google Shape;5379;p75"/>
            <p:cNvSpPr/>
            <p:nvPr/>
          </p:nvSpPr>
          <p:spPr>
            <a:xfrm>
              <a:off x="-52391700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75"/>
            <p:cNvSpPr/>
            <p:nvPr/>
          </p:nvSpPr>
          <p:spPr>
            <a:xfrm>
              <a:off x="-5240195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75"/>
            <p:cNvSpPr/>
            <p:nvPr/>
          </p:nvSpPr>
          <p:spPr>
            <a:xfrm>
              <a:off x="-52327925" y="2855525"/>
              <a:ext cx="18925" cy="17350"/>
            </a:xfrm>
            <a:custGeom>
              <a:rect b="b" l="l" r="r" t="t"/>
              <a:pathLst>
                <a:path extrusionOk="0" h="694" w="75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75"/>
            <p:cNvSpPr/>
            <p:nvPr/>
          </p:nvSpPr>
          <p:spPr>
            <a:xfrm>
              <a:off x="-52494100" y="26869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3" name="Google Shape;5383;p75"/>
          <p:cNvGrpSpPr/>
          <p:nvPr/>
        </p:nvGrpSpPr>
        <p:grpSpPr>
          <a:xfrm>
            <a:off x="7744070" y="2111315"/>
            <a:ext cx="293871" cy="336332"/>
            <a:chOff x="-51708850" y="2305750"/>
            <a:chExt cx="278050" cy="318225"/>
          </a:xfrm>
        </p:grpSpPr>
        <p:sp>
          <p:nvSpPr>
            <p:cNvPr id="5384" name="Google Shape;5384;p75"/>
            <p:cNvSpPr/>
            <p:nvPr/>
          </p:nvSpPr>
          <p:spPr>
            <a:xfrm>
              <a:off x="-51617475" y="2455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75"/>
            <p:cNvSpPr/>
            <p:nvPr/>
          </p:nvSpPr>
          <p:spPr>
            <a:xfrm>
              <a:off x="-51541875" y="24554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75"/>
            <p:cNvSpPr/>
            <p:nvPr/>
          </p:nvSpPr>
          <p:spPr>
            <a:xfrm>
              <a:off x="-51708850" y="2305750"/>
              <a:ext cx="278050" cy="318225"/>
            </a:xfrm>
            <a:custGeom>
              <a:rect b="b" l="l" r="r" t="t"/>
              <a:pathLst>
                <a:path extrusionOk="0" h="12729" w="11122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7" name="Google Shape;5387;p75"/>
          <p:cNvGrpSpPr/>
          <p:nvPr/>
        </p:nvGrpSpPr>
        <p:grpSpPr>
          <a:xfrm>
            <a:off x="1094954" y="3054255"/>
            <a:ext cx="337151" cy="337389"/>
            <a:chOff x="-57956275" y="3197925"/>
            <a:chExt cx="319000" cy="319225"/>
          </a:xfrm>
        </p:grpSpPr>
        <p:sp>
          <p:nvSpPr>
            <p:cNvPr id="5388" name="Google Shape;5388;p75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75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75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75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75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75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75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5" name="Google Shape;5395;p75"/>
          <p:cNvGrpSpPr/>
          <p:nvPr/>
        </p:nvGrpSpPr>
        <p:grpSpPr>
          <a:xfrm>
            <a:off x="1115761" y="3469035"/>
            <a:ext cx="295536" cy="337151"/>
            <a:chOff x="-57940525" y="3590375"/>
            <a:chExt cx="279625" cy="319000"/>
          </a:xfrm>
        </p:grpSpPr>
        <p:sp>
          <p:nvSpPr>
            <p:cNvPr id="5396" name="Google Shape;5396;p75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75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75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75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75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1" name="Google Shape;5401;p75"/>
          <p:cNvGrpSpPr/>
          <p:nvPr/>
        </p:nvGrpSpPr>
        <p:grpSpPr>
          <a:xfrm>
            <a:off x="1095363" y="3883578"/>
            <a:ext cx="336332" cy="337178"/>
            <a:chOff x="-57959425" y="3982600"/>
            <a:chExt cx="318225" cy="319025"/>
          </a:xfrm>
        </p:grpSpPr>
        <p:sp>
          <p:nvSpPr>
            <p:cNvPr id="5402" name="Google Shape;5402;p75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75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75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75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6" name="Google Shape;5406;p75"/>
          <p:cNvGrpSpPr/>
          <p:nvPr/>
        </p:nvGrpSpPr>
        <p:grpSpPr>
          <a:xfrm>
            <a:off x="3154845" y="3055312"/>
            <a:ext cx="335513" cy="335513"/>
            <a:chOff x="-55987225" y="3198925"/>
            <a:chExt cx="317450" cy="317450"/>
          </a:xfrm>
        </p:grpSpPr>
        <p:sp>
          <p:nvSpPr>
            <p:cNvPr id="5407" name="Google Shape;5407;p75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75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75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75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1" name="Google Shape;5411;p75"/>
          <p:cNvGrpSpPr/>
          <p:nvPr/>
        </p:nvGrpSpPr>
        <p:grpSpPr>
          <a:xfrm>
            <a:off x="3154845" y="3469722"/>
            <a:ext cx="335513" cy="335645"/>
            <a:chOff x="-55987225" y="3591025"/>
            <a:chExt cx="317450" cy="317575"/>
          </a:xfrm>
        </p:grpSpPr>
        <p:sp>
          <p:nvSpPr>
            <p:cNvPr id="5412" name="Google Shape;5412;p75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75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75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75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75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7" name="Google Shape;5417;p75"/>
          <p:cNvGrpSpPr/>
          <p:nvPr/>
        </p:nvGrpSpPr>
        <p:grpSpPr>
          <a:xfrm>
            <a:off x="3154013" y="3883578"/>
            <a:ext cx="337178" cy="337178"/>
            <a:chOff x="-55988800" y="3982600"/>
            <a:chExt cx="319025" cy="319025"/>
          </a:xfrm>
        </p:grpSpPr>
        <p:sp>
          <p:nvSpPr>
            <p:cNvPr id="5418" name="Google Shape;5418;p75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75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75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75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75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3" name="Google Shape;5423;p75"/>
          <p:cNvGrpSpPr/>
          <p:nvPr/>
        </p:nvGrpSpPr>
        <p:grpSpPr>
          <a:xfrm>
            <a:off x="5232305" y="3048653"/>
            <a:ext cx="334667" cy="337151"/>
            <a:chOff x="-54026025" y="3192625"/>
            <a:chExt cx="316650" cy="319000"/>
          </a:xfrm>
        </p:grpSpPr>
        <p:sp>
          <p:nvSpPr>
            <p:cNvPr id="5424" name="Google Shape;5424;p75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75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75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75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75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75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75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75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2" name="Google Shape;5432;p75"/>
          <p:cNvGrpSpPr/>
          <p:nvPr/>
        </p:nvGrpSpPr>
        <p:grpSpPr>
          <a:xfrm>
            <a:off x="5251039" y="3463196"/>
            <a:ext cx="297200" cy="336332"/>
            <a:chOff x="-54007925" y="3584850"/>
            <a:chExt cx="281200" cy="318225"/>
          </a:xfrm>
        </p:grpSpPr>
        <p:sp>
          <p:nvSpPr>
            <p:cNvPr id="5433" name="Google Shape;5433;p75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75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75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75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75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75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9" name="Google Shape;5439;p75"/>
          <p:cNvGrpSpPr/>
          <p:nvPr/>
        </p:nvGrpSpPr>
        <p:grpSpPr>
          <a:xfrm>
            <a:off x="5251039" y="3876153"/>
            <a:ext cx="297200" cy="337098"/>
            <a:chOff x="-54007925" y="3975575"/>
            <a:chExt cx="281200" cy="318950"/>
          </a:xfrm>
        </p:grpSpPr>
        <p:sp>
          <p:nvSpPr>
            <p:cNvPr id="5440" name="Google Shape;5440;p75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75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75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75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4" name="Google Shape;5444;p75"/>
          <p:cNvGrpSpPr/>
          <p:nvPr/>
        </p:nvGrpSpPr>
        <p:grpSpPr>
          <a:xfrm>
            <a:off x="7350062" y="3064930"/>
            <a:ext cx="258069" cy="336702"/>
            <a:chOff x="-52005775" y="3208025"/>
            <a:chExt cx="244175" cy="318575"/>
          </a:xfrm>
        </p:grpSpPr>
        <p:sp>
          <p:nvSpPr>
            <p:cNvPr id="5445" name="Google Shape;5445;p75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75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75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75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75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75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75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75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75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75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75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6" name="Google Shape;5456;p75"/>
          <p:cNvGrpSpPr/>
          <p:nvPr/>
        </p:nvGrpSpPr>
        <p:grpSpPr>
          <a:xfrm>
            <a:off x="1495919" y="3055312"/>
            <a:ext cx="336332" cy="336332"/>
            <a:chOff x="-57568775" y="3198925"/>
            <a:chExt cx="318225" cy="318225"/>
          </a:xfrm>
        </p:grpSpPr>
        <p:sp>
          <p:nvSpPr>
            <p:cNvPr id="5457" name="Google Shape;5457;p75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75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75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75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75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75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3" name="Google Shape;5463;p75"/>
          <p:cNvGrpSpPr/>
          <p:nvPr/>
        </p:nvGrpSpPr>
        <p:grpSpPr>
          <a:xfrm>
            <a:off x="1516317" y="3469035"/>
            <a:ext cx="295536" cy="336332"/>
            <a:chOff x="-57549075" y="3590375"/>
            <a:chExt cx="279625" cy="318225"/>
          </a:xfrm>
        </p:grpSpPr>
        <p:sp>
          <p:nvSpPr>
            <p:cNvPr id="5464" name="Google Shape;5464;p75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75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75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75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8" name="Google Shape;5468;p75"/>
          <p:cNvGrpSpPr/>
          <p:nvPr/>
        </p:nvGrpSpPr>
        <p:grpSpPr>
          <a:xfrm>
            <a:off x="1495087" y="3883578"/>
            <a:ext cx="337997" cy="337997"/>
            <a:chOff x="-57570350" y="3982600"/>
            <a:chExt cx="319800" cy="319800"/>
          </a:xfrm>
        </p:grpSpPr>
        <p:sp>
          <p:nvSpPr>
            <p:cNvPr id="5469" name="Google Shape;5469;p75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75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75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75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3" name="Google Shape;5473;p75"/>
          <p:cNvGrpSpPr/>
          <p:nvPr/>
        </p:nvGrpSpPr>
        <p:grpSpPr>
          <a:xfrm>
            <a:off x="3589389" y="3054466"/>
            <a:ext cx="295536" cy="337178"/>
            <a:chOff x="-55576850" y="3198125"/>
            <a:chExt cx="279625" cy="319025"/>
          </a:xfrm>
        </p:grpSpPr>
        <p:sp>
          <p:nvSpPr>
            <p:cNvPr id="5474" name="Google Shape;5474;p75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75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75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75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8" name="Google Shape;5478;p75"/>
          <p:cNvGrpSpPr/>
          <p:nvPr/>
        </p:nvGrpSpPr>
        <p:grpSpPr>
          <a:xfrm>
            <a:off x="3568159" y="3468824"/>
            <a:ext cx="337997" cy="336543"/>
            <a:chOff x="-55596550" y="3590175"/>
            <a:chExt cx="319800" cy="318425"/>
          </a:xfrm>
        </p:grpSpPr>
        <p:sp>
          <p:nvSpPr>
            <p:cNvPr id="5479" name="Google Shape;5479;p75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75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75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75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3" name="Google Shape;5483;p75"/>
          <p:cNvGrpSpPr/>
          <p:nvPr/>
        </p:nvGrpSpPr>
        <p:grpSpPr>
          <a:xfrm>
            <a:off x="3568568" y="3883340"/>
            <a:ext cx="337178" cy="337415"/>
            <a:chOff x="-55595775" y="3982375"/>
            <a:chExt cx="319025" cy="319250"/>
          </a:xfrm>
        </p:grpSpPr>
        <p:sp>
          <p:nvSpPr>
            <p:cNvPr id="5484" name="Google Shape;5484;p75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75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75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75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75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75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0" name="Google Shape;5490;p75"/>
          <p:cNvGrpSpPr/>
          <p:nvPr/>
        </p:nvGrpSpPr>
        <p:grpSpPr>
          <a:xfrm>
            <a:off x="5645606" y="3048653"/>
            <a:ext cx="337178" cy="336332"/>
            <a:chOff x="-53635375" y="3192625"/>
            <a:chExt cx="319025" cy="318225"/>
          </a:xfrm>
        </p:grpSpPr>
        <p:sp>
          <p:nvSpPr>
            <p:cNvPr id="5491" name="Google Shape;5491;p75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75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75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4" name="Google Shape;5494;p75"/>
          <p:cNvGrpSpPr/>
          <p:nvPr/>
        </p:nvGrpSpPr>
        <p:grpSpPr>
          <a:xfrm>
            <a:off x="5666427" y="3463196"/>
            <a:ext cx="295536" cy="337178"/>
            <a:chOff x="-53615675" y="3584850"/>
            <a:chExt cx="279625" cy="319025"/>
          </a:xfrm>
        </p:grpSpPr>
        <p:sp>
          <p:nvSpPr>
            <p:cNvPr id="5495" name="Google Shape;5495;p75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75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75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8" name="Google Shape;5498;p75"/>
          <p:cNvGrpSpPr/>
          <p:nvPr/>
        </p:nvGrpSpPr>
        <p:grpSpPr>
          <a:xfrm>
            <a:off x="5645619" y="3877131"/>
            <a:ext cx="337151" cy="336121"/>
            <a:chOff x="-53634575" y="3976500"/>
            <a:chExt cx="319000" cy="318025"/>
          </a:xfrm>
        </p:grpSpPr>
        <p:sp>
          <p:nvSpPr>
            <p:cNvPr id="5499" name="Google Shape;5499;p75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75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75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75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75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75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75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75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7" name="Google Shape;5507;p75"/>
          <p:cNvGrpSpPr/>
          <p:nvPr/>
        </p:nvGrpSpPr>
        <p:grpSpPr>
          <a:xfrm>
            <a:off x="7331328" y="3468718"/>
            <a:ext cx="295536" cy="336649"/>
            <a:chOff x="-52023900" y="3590075"/>
            <a:chExt cx="279625" cy="318525"/>
          </a:xfrm>
        </p:grpSpPr>
        <p:sp>
          <p:nvSpPr>
            <p:cNvPr id="5508" name="Google Shape;5508;p75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75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75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75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75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75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75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5" name="Google Shape;5515;p75"/>
          <p:cNvGrpSpPr/>
          <p:nvPr/>
        </p:nvGrpSpPr>
        <p:grpSpPr>
          <a:xfrm>
            <a:off x="1906197" y="3055312"/>
            <a:ext cx="337151" cy="337151"/>
            <a:chOff x="-57173375" y="3198925"/>
            <a:chExt cx="319000" cy="319000"/>
          </a:xfrm>
        </p:grpSpPr>
        <p:sp>
          <p:nvSpPr>
            <p:cNvPr id="5516" name="Google Shape;5516;p75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75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75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75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0" name="Google Shape;5520;p75"/>
          <p:cNvGrpSpPr/>
          <p:nvPr/>
        </p:nvGrpSpPr>
        <p:grpSpPr>
          <a:xfrm>
            <a:off x="1907029" y="3489830"/>
            <a:ext cx="335486" cy="295562"/>
            <a:chOff x="-57176525" y="3610050"/>
            <a:chExt cx="317425" cy="279650"/>
          </a:xfrm>
        </p:grpSpPr>
        <p:sp>
          <p:nvSpPr>
            <p:cNvPr id="5521" name="Google Shape;5521;p75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75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75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75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75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6" name="Google Shape;5526;p75"/>
          <p:cNvGrpSpPr/>
          <p:nvPr/>
        </p:nvGrpSpPr>
        <p:grpSpPr>
          <a:xfrm>
            <a:off x="1922843" y="3882944"/>
            <a:ext cx="303859" cy="336966"/>
            <a:chOff x="-57162350" y="3982000"/>
            <a:chExt cx="287500" cy="318825"/>
          </a:xfrm>
        </p:grpSpPr>
        <p:sp>
          <p:nvSpPr>
            <p:cNvPr id="5527" name="Google Shape;5527;p75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75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75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75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75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75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75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75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5" name="Google Shape;5535;p75"/>
          <p:cNvGrpSpPr/>
          <p:nvPr/>
        </p:nvGrpSpPr>
        <p:grpSpPr>
          <a:xfrm>
            <a:off x="3983124" y="3055312"/>
            <a:ext cx="336332" cy="334667"/>
            <a:chOff x="-55202750" y="3198925"/>
            <a:chExt cx="318225" cy="316650"/>
          </a:xfrm>
        </p:grpSpPr>
        <p:sp>
          <p:nvSpPr>
            <p:cNvPr id="5536" name="Google Shape;5536;p75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75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8" name="Google Shape;5538;p75"/>
          <p:cNvGrpSpPr/>
          <p:nvPr/>
        </p:nvGrpSpPr>
        <p:grpSpPr>
          <a:xfrm>
            <a:off x="3993112" y="3469035"/>
            <a:ext cx="316357" cy="336332"/>
            <a:chOff x="-55194875" y="3590375"/>
            <a:chExt cx="299325" cy="318225"/>
          </a:xfrm>
        </p:grpSpPr>
        <p:sp>
          <p:nvSpPr>
            <p:cNvPr id="5539" name="Google Shape;5539;p75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75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75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75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75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4" name="Google Shape;5544;p75"/>
          <p:cNvGrpSpPr/>
          <p:nvPr/>
        </p:nvGrpSpPr>
        <p:grpSpPr>
          <a:xfrm>
            <a:off x="3983547" y="3884424"/>
            <a:ext cx="335486" cy="335486"/>
            <a:chOff x="-55203525" y="3983400"/>
            <a:chExt cx="317425" cy="317425"/>
          </a:xfrm>
        </p:grpSpPr>
        <p:sp>
          <p:nvSpPr>
            <p:cNvPr id="5545" name="Google Shape;5545;p75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75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75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8" name="Google Shape;5548;p75"/>
          <p:cNvGrpSpPr/>
          <p:nvPr/>
        </p:nvGrpSpPr>
        <p:grpSpPr>
          <a:xfrm>
            <a:off x="6069317" y="3048653"/>
            <a:ext cx="315511" cy="337151"/>
            <a:chOff x="-53232900" y="3192625"/>
            <a:chExt cx="298525" cy="319000"/>
          </a:xfrm>
        </p:grpSpPr>
        <p:sp>
          <p:nvSpPr>
            <p:cNvPr id="5549" name="Google Shape;5549;p75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75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75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75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75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75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75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75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7" name="Google Shape;5557;p75"/>
          <p:cNvGrpSpPr/>
          <p:nvPr/>
        </p:nvGrpSpPr>
        <p:grpSpPr>
          <a:xfrm>
            <a:off x="6059330" y="3463196"/>
            <a:ext cx="335486" cy="334667"/>
            <a:chOff x="-53242350" y="3584850"/>
            <a:chExt cx="317425" cy="316650"/>
          </a:xfrm>
        </p:grpSpPr>
        <p:sp>
          <p:nvSpPr>
            <p:cNvPr id="5558" name="Google Shape;5558;p75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75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75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75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75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3" name="Google Shape;5563;p75"/>
          <p:cNvGrpSpPr/>
          <p:nvPr/>
        </p:nvGrpSpPr>
        <p:grpSpPr>
          <a:xfrm>
            <a:off x="6079305" y="3876920"/>
            <a:ext cx="295536" cy="337178"/>
            <a:chOff x="-53224225" y="3976300"/>
            <a:chExt cx="279625" cy="319025"/>
          </a:xfrm>
        </p:grpSpPr>
        <p:sp>
          <p:nvSpPr>
            <p:cNvPr id="5564" name="Google Shape;5564;p75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75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75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75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75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75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75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1" name="Google Shape;5571;p75"/>
          <p:cNvGrpSpPr/>
          <p:nvPr/>
        </p:nvGrpSpPr>
        <p:grpSpPr>
          <a:xfrm>
            <a:off x="7310521" y="3884133"/>
            <a:ext cx="337151" cy="336623"/>
            <a:chOff x="-52043575" y="3983125"/>
            <a:chExt cx="319000" cy="318500"/>
          </a:xfrm>
        </p:grpSpPr>
        <p:sp>
          <p:nvSpPr>
            <p:cNvPr id="5572" name="Google Shape;5572;p75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75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75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75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75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75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75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75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75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1" name="Google Shape;5581;p75"/>
          <p:cNvGrpSpPr/>
          <p:nvPr/>
        </p:nvGrpSpPr>
        <p:grpSpPr>
          <a:xfrm>
            <a:off x="2346261" y="3055312"/>
            <a:ext cx="295536" cy="337151"/>
            <a:chOff x="-56766175" y="3198925"/>
            <a:chExt cx="279625" cy="319000"/>
          </a:xfrm>
        </p:grpSpPr>
        <p:sp>
          <p:nvSpPr>
            <p:cNvPr id="5582" name="Google Shape;5582;p75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75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75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75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75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75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75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9" name="Google Shape;5589;p75"/>
          <p:cNvGrpSpPr/>
          <p:nvPr/>
        </p:nvGrpSpPr>
        <p:grpSpPr>
          <a:xfrm>
            <a:off x="2345429" y="3469035"/>
            <a:ext cx="297200" cy="336332"/>
            <a:chOff x="-56766175" y="3590375"/>
            <a:chExt cx="281200" cy="318225"/>
          </a:xfrm>
        </p:grpSpPr>
        <p:sp>
          <p:nvSpPr>
            <p:cNvPr id="5590" name="Google Shape;5590;p75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75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75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75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4" name="Google Shape;5594;p75"/>
          <p:cNvGrpSpPr/>
          <p:nvPr/>
        </p:nvGrpSpPr>
        <p:grpSpPr>
          <a:xfrm>
            <a:off x="2366237" y="3883578"/>
            <a:ext cx="255585" cy="336332"/>
            <a:chOff x="-56747275" y="3982600"/>
            <a:chExt cx="241825" cy="318225"/>
          </a:xfrm>
        </p:grpSpPr>
        <p:sp>
          <p:nvSpPr>
            <p:cNvPr id="5595" name="Google Shape;5595;p75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75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75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75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75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75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75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2" name="Google Shape;5602;p75"/>
          <p:cNvGrpSpPr/>
          <p:nvPr/>
        </p:nvGrpSpPr>
        <p:grpSpPr>
          <a:xfrm>
            <a:off x="4417669" y="3055312"/>
            <a:ext cx="295536" cy="337151"/>
            <a:chOff x="-54793175" y="3198925"/>
            <a:chExt cx="279625" cy="319000"/>
          </a:xfrm>
        </p:grpSpPr>
        <p:sp>
          <p:nvSpPr>
            <p:cNvPr id="5603" name="Google Shape;5603;p75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75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75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75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75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75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75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0" name="Google Shape;5610;p75"/>
          <p:cNvGrpSpPr/>
          <p:nvPr/>
        </p:nvGrpSpPr>
        <p:grpSpPr>
          <a:xfrm>
            <a:off x="4396848" y="3475694"/>
            <a:ext cx="337178" cy="322143"/>
            <a:chOff x="-54812875" y="3596675"/>
            <a:chExt cx="319025" cy="304800"/>
          </a:xfrm>
        </p:grpSpPr>
        <p:sp>
          <p:nvSpPr>
            <p:cNvPr id="5611" name="Google Shape;5611;p75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75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75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75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75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75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75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8" name="Google Shape;5618;p75"/>
          <p:cNvSpPr/>
          <p:nvPr/>
        </p:nvSpPr>
        <p:spPr>
          <a:xfrm>
            <a:off x="4561689" y="3882759"/>
            <a:ext cx="7530" cy="846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9" name="Google Shape;5619;p75"/>
          <p:cNvSpPr/>
          <p:nvPr/>
        </p:nvSpPr>
        <p:spPr>
          <a:xfrm>
            <a:off x="4562111" y="3883578"/>
            <a:ext cx="6685" cy="872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0" name="Google Shape;5620;p75"/>
          <p:cNvGrpSpPr/>
          <p:nvPr/>
        </p:nvGrpSpPr>
        <p:grpSpPr>
          <a:xfrm>
            <a:off x="4417669" y="3883578"/>
            <a:ext cx="295536" cy="336332"/>
            <a:chOff x="-54793175" y="3982600"/>
            <a:chExt cx="279625" cy="318225"/>
          </a:xfrm>
        </p:grpSpPr>
        <p:sp>
          <p:nvSpPr>
            <p:cNvPr id="5621" name="Google Shape;5621;p75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75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75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75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75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75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75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8" name="Google Shape;5628;p75"/>
          <p:cNvGrpSpPr/>
          <p:nvPr/>
        </p:nvGrpSpPr>
        <p:grpSpPr>
          <a:xfrm>
            <a:off x="6494706" y="3048653"/>
            <a:ext cx="295536" cy="336332"/>
            <a:chOff x="-52832000" y="3192625"/>
            <a:chExt cx="279625" cy="318225"/>
          </a:xfrm>
        </p:grpSpPr>
        <p:sp>
          <p:nvSpPr>
            <p:cNvPr id="5629" name="Google Shape;5629;p75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75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75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75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75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75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75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75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7" name="Google Shape;5637;p75"/>
          <p:cNvGrpSpPr/>
          <p:nvPr/>
        </p:nvGrpSpPr>
        <p:grpSpPr>
          <a:xfrm>
            <a:off x="6473899" y="3464042"/>
            <a:ext cx="337151" cy="335486"/>
            <a:chOff x="-52851675" y="3585650"/>
            <a:chExt cx="319000" cy="317425"/>
          </a:xfrm>
        </p:grpSpPr>
        <p:sp>
          <p:nvSpPr>
            <p:cNvPr id="5638" name="Google Shape;5638;p75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75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75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75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75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75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4" name="Google Shape;5644;p75"/>
          <p:cNvGrpSpPr/>
          <p:nvPr/>
        </p:nvGrpSpPr>
        <p:grpSpPr>
          <a:xfrm>
            <a:off x="6494706" y="3876920"/>
            <a:ext cx="295536" cy="337178"/>
            <a:chOff x="-52832000" y="3976300"/>
            <a:chExt cx="279625" cy="319025"/>
          </a:xfrm>
        </p:grpSpPr>
        <p:sp>
          <p:nvSpPr>
            <p:cNvPr id="5645" name="Google Shape;5645;p75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75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75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75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75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0" name="Google Shape;5650;p75"/>
          <p:cNvGrpSpPr/>
          <p:nvPr/>
        </p:nvGrpSpPr>
        <p:grpSpPr>
          <a:xfrm>
            <a:off x="7742405" y="3055312"/>
            <a:ext cx="297200" cy="336332"/>
            <a:chOff x="-51633225" y="3198925"/>
            <a:chExt cx="281200" cy="318225"/>
          </a:xfrm>
        </p:grpSpPr>
        <p:sp>
          <p:nvSpPr>
            <p:cNvPr id="5651" name="Google Shape;5651;p75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75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75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75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75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75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75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8" name="Google Shape;5658;p75"/>
          <p:cNvGrpSpPr/>
          <p:nvPr/>
        </p:nvGrpSpPr>
        <p:grpSpPr>
          <a:xfrm>
            <a:off x="2734606" y="3056131"/>
            <a:ext cx="342990" cy="335513"/>
            <a:chOff x="-56396775" y="3199700"/>
            <a:chExt cx="324525" cy="317450"/>
          </a:xfrm>
        </p:grpSpPr>
        <p:sp>
          <p:nvSpPr>
            <p:cNvPr id="5659" name="Google Shape;5659;p75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75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75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75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75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75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5" name="Google Shape;5665;p75"/>
          <p:cNvGrpSpPr/>
          <p:nvPr/>
        </p:nvGrpSpPr>
        <p:grpSpPr>
          <a:xfrm>
            <a:off x="2737513" y="3479842"/>
            <a:ext cx="337178" cy="315537"/>
            <a:chOff x="-56394425" y="3600600"/>
            <a:chExt cx="319025" cy="298550"/>
          </a:xfrm>
        </p:grpSpPr>
        <p:sp>
          <p:nvSpPr>
            <p:cNvPr id="5666" name="Google Shape;5666;p75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75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75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9" name="Google Shape;5669;p75"/>
          <p:cNvGrpSpPr/>
          <p:nvPr/>
        </p:nvGrpSpPr>
        <p:grpSpPr>
          <a:xfrm>
            <a:off x="2752507" y="3884424"/>
            <a:ext cx="307188" cy="335486"/>
            <a:chOff x="-56379450" y="3983400"/>
            <a:chExt cx="290650" cy="317425"/>
          </a:xfrm>
        </p:grpSpPr>
        <p:sp>
          <p:nvSpPr>
            <p:cNvPr id="5670" name="Google Shape;5670;p75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75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75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75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75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75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75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75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8" name="Google Shape;5678;p75"/>
          <p:cNvGrpSpPr/>
          <p:nvPr/>
        </p:nvGrpSpPr>
        <p:grpSpPr>
          <a:xfrm>
            <a:off x="4835670" y="3055312"/>
            <a:ext cx="297200" cy="337151"/>
            <a:chOff x="-54401725" y="3198925"/>
            <a:chExt cx="281200" cy="319000"/>
          </a:xfrm>
        </p:grpSpPr>
        <p:sp>
          <p:nvSpPr>
            <p:cNvPr id="5679" name="Google Shape;5679;p75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75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75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75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75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75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75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75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75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75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75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0" name="Google Shape;5690;p75"/>
          <p:cNvGrpSpPr/>
          <p:nvPr/>
        </p:nvGrpSpPr>
        <p:grpSpPr>
          <a:xfrm>
            <a:off x="4836503" y="3469035"/>
            <a:ext cx="295536" cy="336332"/>
            <a:chOff x="-54401725" y="3590375"/>
            <a:chExt cx="279625" cy="318225"/>
          </a:xfrm>
        </p:grpSpPr>
        <p:sp>
          <p:nvSpPr>
            <p:cNvPr id="5691" name="Google Shape;5691;p75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75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75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75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75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75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7" name="Google Shape;5697;p75"/>
          <p:cNvGrpSpPr/>
          <p:nvPr/>
        </p:nvGrpSpPr>
        <p:grpSpPr>
          <a:xfrm>
            <a:off x="4834429" y="3883578"/>
            <a:ext cx="299684" cy="336332"/>
            <a:chOff x="-54403300" y="3982600"/>
            <a:chExt cx="283550" cy="318225"/>
          </a:xfrm>
        </p:grpSpPr>
        <p:sp>
          <p:nvSpPr>
            <p:cNvPr id="5698" name="Google Shape;5698;p75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75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75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75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75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3" name="Google Shape;5703;p75"/>
          <p:cNvGrpSpPr/>
          <p:nvPr/>
        </p:nvGrpSpPr>
        <p:grpSpPr>
          <a:xfrm>
            <a:off x="6888864" y="3050529"/>
            <a:ext cx="334641" cy="335275"/>
            <a:chOff x="-52458650" y="3194400"/>
            <a:chExt cx="316625" cy="317225"/>
          </a:xfrm>
        </p:grpSpPr>
        <p:sp>
          <p:nvSpPr>
            <p:cNvPr id="5704" name="Google Shape;5704;p75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75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75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75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75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75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75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75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2" name="Google Shape;5712;p75"/>
          <p:cNvGrpSpPr/>
          <p:nvPr/>
        </p:nvGrpSpPr>
        <p:grpSpPr>
          <a:xfrm>
            <a:off x="6897597" y="3463196"/>
            <a:ext cx="317176" cy="336094"/>
            <a:chOff x="-52450000" y="3584850"/>
            <a:chExt cx="300100" cy="318000"/>
          </a:xfrm>
        </p:grpSpPr>
        <p:sp>
          <p:nvSpPr>
            <p:cNvPr id="5713" name="Google Shape;5713;p75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75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75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75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75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75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75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0" name="Google Shape;5720;p75"/>
          <p:cNvGrpSpPr/>
          <p:nvPr/>
        </p:nvGrpSpPr>
        <p:grpSpPr>
          <a:xfrm>
            <a:off x="6908417" y="3878584"/>
            <a:ext cx="295536" cy="335513"/>
            <a:chOff x="-52440550" y="3977875"/>
            <a:chExt cx="279625" cy="317450"/>
          </a:xfrm>
        </p:grpSpPr>
        <p:sp>
          <p:nvSpPr>
            <p:cNvPr id="5721" name="Google Shape;5721;p75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75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75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75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75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75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75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75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9" name="Google Shape;5729;p75"/>
          <p:cNvGrpSpPr/>
          <p:nvPr/>
        </p:nvGrpSpPr>
        <p:grpSpPr>
          <a:xfrm>
            <a:off x="7743238" y="3463196"/>
            <a:ext cx="295536" cy="337178"/>
            <a:chOff x="-51623775" y="3584850"/>
            <a:chExt cx="279625" cy="319025"/>
          </a:xfrm>
        </p:grpSpPr>
        <p:sp>
          <p:nvSpPr>
            <p:cNvPr id="5730" name="Google Shape;5730;p75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75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75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75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75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75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75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75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75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9" name="Google Shape;5739;p75"/>
          <p:cNvGrpSpPr/>
          <p:nvPr/>
        </p:nvGrpSpPr>
        <p:grpSpPr>
          <a:xfrm>
            <a:off x="3589004" y="1687377"/>
            <a:ext cx="297204" cy="337241"/>
            <a:chOff x="1044400" y="2917425"/>
            <a:chExt cx="248125" cy="281550"/>
          </a:xfrm>
        </p:grpSpPr>
        <p:sp>
          <p:nvSpPr>
            <p:cNvPr id="5740" name="Google Shape;5740;p75"/>
            <p:cNvSpPr/>
            <p:nvPr/>
          </p:nvSpPr>
          <p:spPr>
            <a:xfrm>
              <a:off x="1136400" y="3123175"/>
              <a:ext cx="64125" cy="26325"/>
            </a:xfrm>
            <a:custGeom>
              <a:rect b="b" l="l" r="r" t="t"/>
              <a:pathLst>
                <a:path extrusionOk="0" h="1053" w="2565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75"/>
            <p:cNvSpPr/>
            <p:nvPr/>
          </p:nvSpPr>
          <p:spPr>
            <a:xfrm>
              <a:off x="1127325" y="3050525"/>
              <a:ext cx="16075" cy="16050"/>
            </a:xfrm>
            <a:custGeom>
              <a:rect b="b" l="l" r="r" t="t"/>
              <a:pathLst>
                <a:path extrusionOk="0" h="642" w="643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75"/>
            <p:cNvSpPr/>
            <p:nvPr/>
          </p:nvSpPr>
          <p:spPr>
            <a:xfrm>
              <a:off x="1192850" y="3050525"/>
              <a:ext cx="15350" cy="16050"/>
            </a:xfrm>
            <a:custGeom>
              <a:rect b="b" l="l" r="r" t="t"/>
              <a:pathLst>
                <a:path extrusionOk="0" h="642" w="614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75"/>
            <p:cNvSpPr/>
            <p:nvPr/>
          </p:nvSpPr>
          <p:spPr>
            <a:xfrm>
              <a:off x="1044400" y="2917425"/>
              <a:ext cx="248125" cy="281550"/>
            </a:xfrm>
            <a:custGeom>
              <a:rect b="b" l="l" r="r" t="t"/>
              <a:pathLst>
                <a:path extrusionOk="0" h="11262" w="9925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75"/>
            <p:cNvSpPr/>
            <p:nvPr/>
          </p:nvSpPr>
          <p:spPr>
            <a:xfrm>
              <a:off x="1086125" y="2932961"/>
              <a:ext cx="11427" cy="58241"/>
            </a:xfrm>
            <a:custGeom>
              <a:rect b="b" l="l" r="r" t="t"/>
              <a:pathLst>
                <a:path extrusionOk="0" h="2548" w="50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45" name="Google Shape;5745;p75"/>
            <p:cNvSpPr/>
            <p:nvPr/>
          </p:nvSpPr>
          <p:spPr>
            <a:xfrm>
              <a:off x="1090922" y="2925900"/>
              <a:ext cx="29209" cy="38629"/>
            </a:xfrm>
            <a:custGeom>
              <a:rect b="b" l="l" r="r" t="t"/>
              <a:pathLst>
                <a:path extrusionOk="0" h="1690" w="1278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46" name="Google Shape;5746;p75"/>
            <p:cNvSpPr/>
            <p:nvPr/>
          </p:nvSpPr>
          <p:spPr>
            <a:xfrm>
              <a:off x="1222775" y="2966925"/>
              <a:ext cx="28574" cy="36325"/>
            </a:xfrm>
            <a:custGeom>
              <a:rect b="b" l="l" r="r" t="t"/>
              <a:pathLst>
                <a:path extrusionOk="0" h="1453" w="1048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47" name="Google Shape;5747;p7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7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9" name="Google Shape;5749;p75"/>
          <p:cNvSpPr/>
          <p:nvPr/>
        </p:nvSpPr>
        <p:spPr>
          <a:xfrm>
            <a:off x="2747818" y="2515053"/>
            <a:ext cx="319692" cy="337331"/>
          </a:xfrm>
          <a:custGeom>
            <a:rect b="b" l="l" r="r" t="t"/>
            <a:pathLst>
              <a:path extrusionOk="0" h="11207" w="10621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753" name="Shape 5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Google Shape;5754;p76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Creative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755" name="Google Shape;5755;p76"/>
          <p:cNvGrpSpPr/>
          <p:nvPr/>
        </p:nvGrpSpPr>
        <p:grpSpPr>
          <a:xfrm>
            <a:off x="1133421" y="1688547"/>
            <a:ext cx="257794" cy="330743"/>
            <a:chOff x="-50489600" y="1947400"/>
            <a:chExt cx="233150" cy="299125"/>
          </a:xfrm>
        </p:grpSpPr>
        <p:sp>
          <p:nvSpPr>
            <p:cNvPr id="5756" name="Google Shape;5756;p76"/>
            <p:cNvSpPr/>
            <p:nvPr/>
          </p:nvSpPr>
          <p:spPr>
            <a:xfrm>
              <a:off x="-50382475" y="2018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76"/>
            <p:cNvSpPr/>
            <p:nvPr/>
          </p:nvSpPr>
          <p:spPr>
            <a:xfrm>
              <a:off x="-50489600" y="1947400"/>
              <a:ext cx="233150" cy="299125"/>
            </a:xfrm>
            <a:custGeom>
              <a:rect b="b" l="l" r="r" t="t"/>
              <a:pathLst>
                <a:path extrusionOk="0" h="11965" w="9326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8" name="Google Shape;5758;p76"/>
          <p:cNvGrpSpPr/>
          <p:nvPr/>
        </p:nvGrpSpPr>
        <p:grpSpPr>
          <a:xfrm>
            <a:off x="1096836" y="2096108"/>
            <a:ext cx="330964" cy="331821"/>
            <a:chOff x="-50523475" y="2316000"/>
            <a:chExt cx="299325" cy="300100"/>
          </a:xfrm>
        </p:grpSpPr>
        <p:sp>
          <p:nvSpPr>
            <p:cNvPr id="5759" name="Google Shape;5759;p76"/>
            <p:cNvSpPr/>
            <p:nvPr/>
          </p:nvSpPr>
          <p:spPr>
            <a:xfrm>
              <a:off x="-50453375" y="2387675"/>
              <a:ext cx="158350" cy="228425"/>
            </a:xfrm>
            <a:custGeom>
              <a:rect b="b" l="l" r="r" t="t"/>
              <a:pathLst>
                <a:path extrusionOk="0" h="9137" w="6334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76"/>
            <p:cNvSpPr/>
            <p:nvPr/>
          </p:nvSpPr>
          <p:spPr>
            <a:xfrm>
              <a:off x="-50523475" y="2316000"/>
              <a:ext cx="299325" cy="178025"/>
            </a:xfrm>
            <a:custGeom>
              <a:rect b="b" l="l" r="r" t="t"/>
              <a:pathLst>
                <a:path extrusionOk="0" h="7121" w="11973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1" name="Google Shape;5761;p76"/>
          <p:cNvGrpSpPr/>
          <p:nvPr/>
        </p:nvGrpSpPr>
        <p:grpSpPr>
          <a:xfrm>
            <a:off x="1095537" y="2505383"/>
            <a:ext cx="333562" cy="330991"/>
            <a:chOff x="-50524250" y="2686150"/>
            <a:chExt cx="301675" cy="299350"/>
          </a:xfrm>
        </p:grpSpPr>
        <p:sp>
          <p:nvSpPr>
            <p:cNvPr id="5762" name="Google Shape;5762;p76"/>
            <p:cNvSpPr/>
            <p:nvPr/>
          </p:nvSpPr>
          <p:spPr>
            <a:xfrm>
              <a:off x="-50488025" y="279250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76"/>
            <p:cNvSpPr/>
            <p:nvPr/>
          </p:nvSpPr>
          <p:spPr>
            <a:xfrm>
              <a:off x="-50488025" y="2897250"/>
              <a:ext cx="18150" cy="53600"/>
            </a:xfrm>
            <a:custGeom>
              <a:rect b="b" l="l" r="r" t="t"/>
              <a:pathLst>
                <a:path extrusionOk="0" h="2144" w="726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76"/>
            <p:cNvSpPr/>
            <p:nvPr/>
          </p:nvSpPr>
          <p:spPr>
            <a:xfrm>
              <a:off x="-50488025" y="286182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76"/>
            <p:cNvSpPr/>
            <p:nvPr/>
          </p:nvSpPr>
          <p:spPr>
            <a:xfrm>
              <a:off x="-50524250" y="2686150"/>
              <a:ext cx="301675" cy="52825"/>
            </a:xfrm>
            <a:custGeom>
              <a:rect b="b" l="l" r="r" t="t"/>
              <a:pathLst>
                <a:path extrusionOk="0" h="2113" w="12067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76"/>
            <p:cNvSpPr/>
            <p:nvPr/>
          </p:nvSpPr>
          <p:spPr>
            <a:xfrm>
              <a:off x="-50523475" y="2757075"/>
              <a:ext cx="300900" cy="228425"/>
            </a:xfrm>
            <a:custGeom>
              <a:rect b="b" l="l" r="r" t="t"/>
              <a:pathLst>
                <a:path extrusionOk="0" h="9137" w="12036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76"/>
            <p:cNvSpPr/>
            <p:nvPr/>
          </p:nvSpPr>
          <p:spPr>
            <a:xfrm>
              <a:off x="-50453375" y="2792500"/>
              <a:ext cx="194575" cy="158350"/>
            </a:xfrm>
            <a:custGeom>
              <a:rect b="b" l="l" r="r" t="t"/>
              <a:pathLst>
                <a:path extrusionOk="0" h="6334" w="7783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8" name="Google Shape;5768;p76"/>
          <p:cNvGrpSpPr/>
          <p:nvPr/>
        </p:nvGrpSpPr>
        <p:grpSpPr>
          <a:xfrm>
            <a:off x="3154610" y="1716411"/>
            <a:ext cx="331821" cy="332705"/>
            <a:chOff x="-48633950" y="1972600"/>
            <a:chExt cx="300100" cy="300900"/>
          </a:xfrm>
        </p:grpSpPr>
        <p:sp>
          <p:nvSpPr>
            <p:cNvPr id="5769" name="Google Shape;5769;p76"/>
            <p:cNvSpPr/>
            <p:nvPr/>
          </p:nvSpPr>
          <p:spPr>
            <a:xfrm>
              <a:off x="-48633950" y="19726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76"/>
            <p:cNvSpPr/>
            <p:nvPr/>
          </p:nvSpPr>
          <p:spPr>
            <a:xfrm>
              <a:off x="-48509525" y="2097050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1" name="Google Shape;5771;p76"/>
          <p:cNvGrpSpPr/>
          <p:nvPr/>
        </p:nvGrpSpPr>
        <p:grpSpPr>
          <a:xfrm>
            <a:off x="3154167" y="2124856"/>
            <a:ext cx="332705" cy="334419"/>
            <a:chOff x="-48634750" y="2342000"/>
            <a:chExt cx="300900" cy="302450"/>
          </a:xfrm>
        </p:grpSpPr>
        <p:sp>
          <p:nvSpPr>
            <p:cNvPr id="5772" name="Google Shape;5772;p76"/>
            <p:cNvSpPr/>
            <p:nvPr/>
          </p:nvSpPr>
          <p:spPr>
            <a:xfrm>
              <a:off x="-48545750" y="2342000"/>
              <a:ext cx="211900" cy="300875"/>
            </a:xfrm>
            <a:custGeom>
              <a:rect b="b" l="l" r="r" t="t"/>
              <a:pathLst>
                <a:path extrusionOk="0" h="12035" w="8476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76"/>
            <p:cNvSpPr/>
            <p:nvPr/>
          </p:nvSpPr>
          <p:spPr>
            <a:xfrm>
              <a:off x="-48509525" y="2395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76"/>
            <p:cNvSpPr/>
            <p:nvPr/>
          </p:nvSpPr>
          <p:spPr>
            <a:xfrm>
              <a:off x="-48509525" y="24664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76"/>
            <p:cNvSpPr/>
            <p:nvPr/>
          </p:nvSpPr>
          <p:spPr>
            <a:xfrm>
              <a:off x="-48509525" y="25373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76"/>
            <p:cNvSpPr/>
            <p:nvPr/>
          </p:nvSpPr>
          <p:spPr>
            <a:xfrm>
              <a:off x="-48421300" y="2395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76"/>
            <p:cNvSpPr/>
            <p:nvPr/>
          </p:nvSpPr>
          <p:spPr>
            <a:xfrm>
              <a:off x="-48421300" y="24664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76"/>
            <p:cNvSpPr/>
            <p:nvPr/>
          </p:nvSpPr>
          <p:spPr>
            <a:xfrm>
              <a:off x="-48421300" y="25373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76"/>
            <p:cNvSpPr/>
            <p:nvPr/>
          </p:nvSpPr>
          <p:spPr>
            <a:xfrm>
              <a:off x="-48634750" y="2342775"/>
              <a:ext cx="71700" cy="301675"/>
            </a:xfrm>
            <a:custGeom>
              <a:rect b="b" l="l" r="r" t="t"/>
              <a:pathLst>
                <a:path extrusionOk="0" h="12067" w="2868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0" name="Google Shape;5780;p76"/>
          <p:cNvGrpSpPr/>
          <p:nvPr/>
        </p:nvGrpSpPr>
        <p:grpSpPr>
          <a:xfrm>
            <a:off x="3155038" y="2533274"/>
            <a:ext cx="330964" cy="330964"/>
            <a:chOff x="-48633175" y="2711375"/>
            <a:chExt cx="299325" cy="299325"/>
          </a:xfrm>
        </p:grpSpPr>
        <p:sp>
          <p:nvSpPr>
            <p:cNvPr id="5781" name="Google Shape;5781;p76"/>
            <p:cNvSpPr/>
            <p:nvPr/>
          </p:nvSpPr>
          <p:spPr>
            <a:xfrm>
              <a:off x="-48633175" y="2711375"/>
              <a:ext cx="299325" cy="299325"/>
            </a:xfrm>
            <a:custGeom>
              <a:rect b="b" l="l" r="r" t="t"/>
              <a:pathLst>
                <a:path extrusionOk="0" h="11973" w="11973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76"/>
            <p:cNvSpPr/>
            <p:nvPr/>
          </p:nvSpPr>
          <p:spPr>
            <a:xfrm>
              <a:off x="-48579600" y="2764950"/>
              <a:ext cx="192975" cy="191400"/>
            </a:xfrm>
            <a:custGeom>
              <a:rect b="b" l="l" r="r" t="t"/>
              <a:pathLst>
                <a:path extrusionOk="0" h="7656" w="7719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3" name="Google Shape;5783;p76"/>
          <p:cNvGrpSpPr/>
          <p:nvPr/>
        </p:nvGrpSpPr>
        <p:grpSpPr>
          <a:xfrm>
            <a:off x="5238891" y="1708560"/>
            <a:ext cx="290882" cy="331848"/>
            <a:chOff x="-46753100" y="1965500"/>
            <a:chExt cx="263075" cy="300125"/>
          </a:xfrm>
        </p:grpSpPr>
        <p:sp>
          <p:nvSpPr>
            <p:cNvPr id="5784" name="Google Shape;5784;p76"/>
            <p:cNvSpPr/>
            <p:nvPr/>
          </p:nvSpPr>
          <p:spPr>
            <a:xfrm>
              <a:off x="-46647575" y="203482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76"/>
            <p:cNvSpPr/>
            <p:nvPr/>
          </p:nvSpPr>
          <p:spPr>
            <a:xfrm>
              <a:off x="-46753100" y="1965500"/>
              <a:ext cx="263075" cy="300125"/>
            </a:xfrm>
            <a:custGeom>
              <a:rect b="b" l="l" r="r" t="t"/>
              <a:pathLst>
                <a:path extrusionOk="0" h="12005" w="10523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6" name="Google Shape;5786;p76"/>
          <p:cNvGrpSpPr/>
          <p:nvPr/>
        </p:nvGrpSpPr>
        <p:grpSpPr>
          <a:xfrm>
            <a:off x="5217979" y="2134421"/>
            <a:ext cx="332705" cy="292651"/>
            <a:chOff x="-46772025" y="2350650"/>
            <a:chExt cx="300900" cy="264675"/>
          </a:xfrm>
        </p:grpSpPr>
        <p:sp>
          <p:nvSpPr>
            <p:cNvPr id="5787" name="Google Shape;5787;p76"/>
            <p:cNvSpPr/>
            <p:nvPr/>
          </p:nvSpPr>
          <p:spPr>
            <a:xfrm>
              <a:off x="-46772025" y="2350650"/>
              <a:ext cx="300900" cy="264675"/>
            </a:xfrm>
            <a:custGeom>
              <a:rect b="b" l="l" r="r" t="t"/>
              <a:pathLst>
                <a:path extrusionOk="0" h="10587" w="12036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76"/>
            <p:cNvSpPr/>
            <p:nvPr/>
          </p:nvSpPr>
          <p:spPr>
            <a:xfrm>
              <a:off x="-46664900" y="2475100"/>
              <a:ext cx="92175" cy="122900"/>
            </a:xfrm>
            <a:custGeom>
              <a:rect b="b" l="l" r="r" t="t"/>
              <a:pathLst>
                <a:path extrusionOk="0" h="4916" w="3687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9" name="Google Shape;5789;p76"/>
          <p:cNvGrpSpPr/>
          <p:nvPr/>
        </p:nvGrpSpPr>
        <p:grpSpPr>
          <a:xfrm>
            <a:off x="5217979" y="2522825"/>
            <a:ext cx="332705" cy="332705"/>
            <a:chOff x="-46772025" y="2701925"/>
            <a:chExt cx="300900" cy="300900"/>
          </a:xfrm>
        </p:grpSpPr>
        <p:sp>
          <p:nvSpPr>
            <p:cNvPr id="5790" name="Google Shape;5790;p76"/>
            <p:cNvSpPr/>
            <p:nvPr/>
          </p:nvSpPr>
          <p:spPr>
            <a:xfrm>
              <a:off x="-46647575" y="28263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76"/>
            <p:cNvSpPr/>
            <p:nvPr/>
          </p:nvSpPr>
          <p:spPr>
            <a:xfrm>
              <a:off x="-46772025" y="270192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2" name="Google Shape;5792;p76"/>
          <p:cNvSpPr/>
          <p:nvPr/>
        </p:nvSpPr>
        <p:spPr>
          <a:xfrm>
            <a:off x="7283043" y="1747658"/>
            <a:ext cx="331821" cy="332705"/>
          </a:xfrm>
          <a:custGeom>
            <a:rect b="b" l="l" r="r" t="t"/>
            <a:pathLst>
              <a:path extrusionOk="0" h="12036" w="12004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3" name="Google Shape;5793;p76"/>
          <p:cNvGrpSpPr/>
          <p:nvPr/>
        </p:nvGrpSpPr>
        <p:grpSpPr>
          <a:xfrm>
            <a:off x="1507602" y="1689404"/>
            <a:ext cx="331821" cy="332705"/>
            <a:chOff x="-50154075" y="1948175"/>
            <a:chExt cx="300100" cy="300900"/>
          </a:xfrm>
        </p:grpSpPr>
        <p:sp>
          <p:nvSpPr>
            <p:cNvPr id="5794" name="Google Shape;5794;p76"/>
            <p:cNvSpPr/>
            <p:nvPr/>
          </p:nvSpPr>
          <p:spPr>
            <a:xfrm>
              <a:off x="-50154075" y="1948175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76"/>
            <p:cNvSpPr/>
            <p:nvPr/>
          </p:nvSpPr>
          <p:spPr>
            <a:xfrm>
              <a:off x="-501194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6" name="Google Shape;5796;p76"/>
          <p:cNvGrpSpPr/>
          <p:nvPr/>
        </p:nvGrpSpPr>
        <p:grpSpPr>
          <a:xfrm>
            <a:off x="1507602" y="2096965"/>
            <a:ext cx="331821" cy="331848"/>
            <a:chOff x="-50154850" y="2316775"/>
            <a:chExt cx="300100" cy="300125"/>
          </a:xfrm>
        </p:grpSpPr>
        <p:sp>
          <p:nvSpPr>
            <p:cNvPr id="5797" name="Google Shape;5797;p76"/>
            <p:cNvSpPr/>
            <p:nvPr/>
          </p:nvSpPr>
          <p:spPr>
            <a:xfrm>
              <a:off x="-50154850" y="23167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76"/>
            <p:cNvSpPr/>
            <p:nvPr/>
          </p:nvSpPr>
          <p:spPr>
            <a:xfrm>
              <a:off x="-50083975" y="2368775"/>
              <a:ext cx="158325" cy="193775"/>
            </a:xfrm>
            <a:custGeom>
              <a:rect b="b" l="l" r="r" t="t"/>
              <a:pathLst>
                <a:path extrusionOk="0" h="7751" w="6333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9" name="Google Shape;5799;p76"/>
          <p:cNvGrpSpPr/>
          <p:nvPr/>
        </p:nvGrpSpPr>
        <p:grpSpPr>
          <a:xfrm>
            <a:off x="1503690" y="2504112"/>
            <a:ext cx="339643" cy="330300"/>
            <a:chOff x="-50158000" y="2685000"/>
            <a:chExt cx="307175" cy="298725"/>
          </a:xfrm>
        </p:grpSpPr>
        <p:sp>
          <p:nvSpPr>
            <p:cNvPr id="5800" name="Google Shape;5800;p76"/>
            <p:cNvSpPr/>
            <p:nvPr/>
          </p:nvSpPr>
          <p:spPr>
            <a:xfrm>
              <a:off x="-50158000" y="2685000"/>
              <a:ext cx="307175" cy="298725"/>
            </a:xfrm>
            <a:custGeom>
              <a:rect b="b" l="l" r="r" t="t"/>
              <a:pathLst>
                <a:path extrusionOk="0" h="11949" w="12287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76"/>
            <p:cNvSpPr/>
            <p:nvPr/>
          </p:nvSpPr>
          <p:spPr>
            <a:xfrm>
              <a:off x="-50058775" y="2838200"/>
              <a:ext cx="51225" cy="49625"/>
            </a:xfrm>
            <a:custGeom>
              <a:rect b="b" l="l" r="r" t="t"/>
              <a:pathLst>
                <a:path extrusionOk="0" h="1985" w="2049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2" name="Google Shape;5802;p76"/>
          <p:cNvGrpSpPr/>
          <p:nvPr/>
        </p:nvGrpSpPr>
        <p:grpSpPr>
          <a:xfrm>
            <a:off x="3572048" y="1717268"/>
            <a:ext cx="334419" cy="331848"/>
            <a:chOff x="-48266125" y="1973375"/>
            <a:chExt cx="302450" cy="300125"/>
          </a:xfrm>
        </p:grpSpPr>
        <p:sp>
          <p:nvSpPr>
            <p:cNvPr id="5803" name="Google Shape;5803;p76"/>
            <p:cNvSpPr/>
            <p:nvPr/>
          </p:nvSpPr>
          <p:spPr>
            <a:xfrm>
              <a:off x="-48212575" y="2045050"/>
              <a:ext cx="122900" cy="123700"/>
            </a:xfrm>
            <a:custGeom>
              <a:rect b="b" l="l" r="r" t="t"/>
              <a:pathLst>
                <a:path extrusionOk="0" h="4948" w="4916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76"/>
            <p:cNvSpPr/>
            <p:nvPr/>
          </p:nvSpPr>
          <p:spPr>
            <a:xfrm>
              <a:off x="-48266125" y="1973375"/>
              <a:ext cx="230000" cy="300125"/>
            </a:xfrm>
            <a:custGeom>
              <a:rect b="b" l="l" r="r" t="t"/>
              <a:pathLst>
                <a:path extrusionOk="0" h="12005" w="920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76"/>
            <p:cNvSpPr/>
            <p:nvPr/>
          </p:nvSpPr>
          <p:spPr>
            <a:xfrm>
              <a:off x="-48018025" y="1991500"/>
              <a:ext cx="54350" cy="282000"/>
            </a:xfrm>
            <a:custGeom>
              <a:rect b="b" l="l" r="r" t="t"/>
              <a:pathLst>
                <a:path extrusionOk="0" h="11280" w="2174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76"/>
            <p:cNvSpPr/>
            <p:nvPr/>
          </p:nvSpPr>
          <p:spPr>
            <a:xfrm>
              <a:off x="-48211800" y="2221475"/>
              <a:ext cx="122900" cy="17350"/>
            </a:xfrm>
            <a:custGeom>
              <a:rect b="b" l="l" r="r" t="t"/>
              <a:pathLst>
                <a:path extrusionOk="0" h="694" w="491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76"/>
            <p:cNvSpPr/>
            <p:nvPr/>
          </p:nvSpPr>
          <p:spPr>
            <a:xfrm>
              <a:off x="-48211800" y="2185250"/>
              <a:ext cx="87450" cy="18150"/>
            </a:xfrm>
            <a:custGeom>
              <a:rect b="b" l="l" r="r" t="t"/>
              <a:pathLst>
                <a:path extrusionOk="0" h="726" w="3498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76"/>
            <p:cNvSpPr/>
            <p:nvPr/>
          </p:nvSpPr>
          <p:spPr>
            <a:xfrm>
              <a:off x="-48106250" y="2185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9" name="Google Shape;5809;p76"/>
          <p:cNvGrpSpPr/>
          <p:nvPr/>
        </p:nvGrpSpPr>
        <p:grpSpPr>
          <a:xfrm>
            <a:off x="3597286" y="2125575"/>
            <a:ext cx="283944" cy="331959"/>
            <a:chOff x="-48237000" y="2342650"/>
            <a:chExt cx="256800" cy="300225"/>
          </a:xfrm>
        </p:grpSpPr>
        <p:sp>
          <p:nvSpPr>
            <p:cNvPr id="5810" name="Google Shape;5810;p76"/>
            <p:cNvSpPr/>
            <p:nvPr/>
          </p:nvSpPr>
          <p:spPr>
            <a:xfrm>
              <a:off x="-48237000" y="2342650"/>
              <a:ext cx="256800" cy="300225"/>
            </a:xfrm>
            <a:custGeom>
              <a:rect b="b" l="l" r="r" t="t"/>
              <a:pathLst>
                <a:path extrusionOk="0" h="12009" w="10272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76"/>
            <p:cNvSpPr/>
            <p:nvPr/>
          </p:nvSpPr>
          <p:spPr>
            <a:xfrm>
              <a:off x="-48195250" y="2377425"/>
              <a:ext cx="144150" cy="140225"/>
            </a:xfrm>
            <a:custGeom>
              <a:rect b="b" l="l" r="r" t="t"/>
              <a:pathLst>
                <a:path extrusionOk="0" h="5609" w="5766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76"/>
            <p:cNvSpPr/>
            <p:nvPr/>
          </p:nvSpPr>
          <p:spPr>
            <a:xfrm>
              <a:off x="-48150350" y="2422325"/>
              <a:ext cx="52775" cy="52800"/>
            </a:xfrm>
            <a:custGeom>
              <a:rect b="b" l="l" r="r" t="t"/>
              <a:pathLst>
                <a:path extrusionOk="0" h="2112" w="2111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3" name="Google Shape;5813;p76"/>
          <p:cNvGrpSpPr/>
          <p:nvPr/>
        </p:nvGrpSpPr>
        <p:grpSpPr>
          <a:xfrm>
            <a:off x="5630194" y="1709224"/>
            <a:ext cx="334447" cy="329443"/>
            <a:chOff x="-46404975" y="1966100"/>
            <a:chExt cx="302475" cy="297950"/>
          </a:xfrm>
        </p:grpSpPr>
        <p:sp>
          <p:nvSpPr>
            <p:cNvPr id="5814" name="Google Shape;5814;p76"/>
            <p:cNvSpPr/>
            <p:nvPr/>
          </p:nvSpPr>
          <p:spPr>
            <a:xfrm>
              <a:off x="-46349850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76"/>
            <p:cNvSpPr/>
            <p:nvPr/>
          </p:nvSpPr>
          <p:spPr>
            <a:xfrm>
              <a:off x="-46297875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76"/>
            <p:cNvSpPr/>
            <p:nvPr/>
          </p:nvSpPr>
          <p:spPr>
            <a:xfrm>
              <a:off x="-46244300" y="1966100"/>
              <a:ext cx="38600" cy="86850"/>
            </a:xfrm>
            <a:custGeom>
              <a:rect b="b" l="l" r="r" t="t"/>
              <a:pathLst>
                <a:path extrusionOk="0" h="3474" w="1544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76"/>
            <p:cNvSpPr/>
            <p:nvPr/>
          </p:nvSpPr>
          <p:spPr>
            <a:xfrm>
              <a:off x="-46404975" y="2070250"/>
              <a:ext cx="302475" cy="193800"/>
            </a:xfrm>
            <a:custGeom>
              <a:rect b="b" l="l" r="r" t="t"/>
              <a:pathLst>
                <a:path extrusionOk="0" h="7752" w="12099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8" name="Google Shape;5818;p76"/>
          <p:cNvGrpSpPr/>
          <p:nvPr/>
        </p:nvGrpSpPr>
        <p:grpSpPr>
          <a:xfrm>
            <a:off x="5631493" y="2115264"/>
            <a:ext cx="331848" cy="331821"/>
            <a:chOff x="-46401050" y="2333325"/>
            <a:chExt cx="300125" cy="300100"/>
          </a:xfrm>
        </p:grpSpPr>
        <p:sp>
          <p:nvSpPr>
            <p:cNvPr id="5819" name="Google Shape;5819;p76"/>
            <p:cNvSpPr/>
            <p:nvPr/>
          </p:nvSpPr>
          <p:spPr>
            <a:xfrm>
              <a:off x="-46401050" y="2333325"/>
              <a:ext cx="300125" cy="300100"/>
            </a:xfrm>
            <a:custGeom>
              <a:rect b="b" l="l" r="r" t="t"/>
              <a:pathLst>
                <a:path extrusionOk="0" h="12004" w="12005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76"/>
            <p:cNvSpPr/>
            <p:nvPr/>
          </p:nvSpPr>
          <p:spPr>
            <a:xfrm>
              <a:off x="-46366400" y="258065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76"/>
            <p:cNvSpPr/>
            <p:nvPr/>
          </p:nvSpPr>
          <p:spPr>
            <a:xfrm>
              <a:off x="-46313625" y="2457775"/>
              <a:ext cx="122900" cy="122100"/>
            </a:xfrm>
            <a:custGeom>
              <a:rect b="b" l="l" r="r" t="t"/>
              <a:pathLst>
                <a:path extrusionOk="0" h="4884" w="4916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76"/>
            <p:cNvSpPr/>
            <p:nvPr/>
          </p:nvSpPr>
          <p:spPr>
            <a:xfrm>
              <a:off x="-46278950" y="249322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3" name="Google Shape;5823;p76"/>
          <p:cNvSpPr/>
          <p:nvPr/>
        </p:nvSpPr>
        <p:spPr>
          <a:xfrm>
            <a:off x="5632801" y="2523575"/>
            <a:ext cx="333590" cy="332705"/>
          </a:xfrm>
          <a:custGeom>
            <a:rect b="b" l="l" r="r" t="t"/>
            <a:pathLst>
              <a:path extrusionOk="0" h="12036" w="12068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4" name="Google Shape;5824;p76"/>
          <p:cNvGrpSpPr/>
          <p:nvPr/>
        </p:nvGrpSpPr>
        <p:grpSpPr>
          <a:xfrm>
            <a:off x="7280492" y="2124856"/>
            <a:ext cx="332705" cy="332677"/>
            <a:chOff x="-44914800" y="2342000"/>
            <a:chExt cx="300900" cy="300875"/>
          </a:xfrm>
        </p:grpSpPr>
        <p:sp>
          <p:nvSpPr>
            <p:cNvPr id="5825" name="Google Shape;5825;p76"/>
            <p:cNvSpPr/>
            <p:nvPr/>
          </p:nvSpPr>
          <p:spPr>
            <a:xfrm>
              <a:off x="-44914800" y="2342000"/>
              <a:ext cx="300900" cy="300875"/>
            </a:xfrm>
            <a:custGeom>
              <a:rect b="b" l="l" r="r" t="t"/>
              <a:pathLst>
                <a:path extrusionOk="0" h="12035" w="12036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76"/>
            <p:cNvSpPr/>
            <p:nvPr/>
          </p:nvSpPr>
          <p:spPr>
            <a:xfrm>
              <a:off x="-44860450" y="2412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76"/>
            <p:cNvSpPr/>
            <p:nvPr/>
          </p:nvSpPr>
          <p:spPr>
            <a:xfrm>
              <a:off x="-44791150" y="243965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8" name="Google Shape;5828;p76"/>
          <p:cNvSpPr/>
          <p:nvPr/>
        </p:nvSpPr>
        <p:spPr>
          <a:xfrm>
            <a:off x="1920983" y="1688671"/>
            <a:ext cx="330964" cy="330521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9" name="Google Shape;5829;p76"/>
          <p:cNvGrpSpPr/>
          <p:nvPr/>
        </p:nvGrpSpPr>
        <p:grpSpPr>
          <a:xfrm>
            <a:off x="1917775" y="2096827"/>
            <a:ext cx="332705" cy="331102"/>
            <a:chOff x="-49786250" y="2316650"/>
            <a:chExt cx="300900" cy="299450"/>
          </a:xfrm>
        </p:grpSpPr>
        <p:sp>
          <p:nvSpPr>
            <p:cNvPr id="5830" name="Google Shape;5830;p76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76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76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76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76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76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76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7" name="Google Shape;5837;p76"/>
          <p:cNvSpPr/>
          <p:nvPr/>
        </p:nvSpPr>
        <p:spPr>
          <a:xfrm>
            <a:off x="1913589" y="2503535"/>
            <a:ext cx="345752" cy="332705"/>
          </a:xfrm>
          <a:custGeom>
            <a:rect b="b" l="l" r="r" t="t"/>
            <a:pathLst>
              <a:path extrusionOk="0" h="12036" w="12508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8" name="Google Shape;5838;p76"/>
          <p:cNvSpPr/>
          <p:nvPr/>
        </p:nvSpPr>
        <p:spPr>
          <a:xfrm>
            <a:off x="3988517" y="1718054"/>
            <a:ext cx="332705" cy="331821"/>
          </a:xfrm>
          <a:custGeom>
            <a:rect b="b" l="l" r="r" t="t"/>
            <a:pathLst>
              <a:path extrusionOk="0" h="12004" w="12036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9" name="Google Shape;5839;p76"/>
          <p:cNvGrpSpPr/>
          <p:nvPr/>
        </p:nvGrpSpPr>
        <p:grpSpPr>
          <a:xfrm>
            <a:off x="4045921" y="2124856"/>
            <a:ext cx="213400" cy="332677"/>
            <a:chOff x="-47842400" y="2342000"/>
            <a:chExt cx="193000" cy="300875"/>
          </a:xfrm>
        </p:grpSpPr>
        <p:sp>
          <p:nvSpPr>
            <p:cNvPr id="5840" name="Google Shape;5840;p76"/>
            <p:cNvSpPr/>
            <p:nvPr/>
          </p:nvSpPr>
          <p:spPr>
            <a:xfrm>
              <a:off x="-47809325" y="2412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76"/>
            <p:cNvSpPr/>
            <p:nvPr/>
          </p:nvSpPr>
          <p:spPr>
            <a:xfrm>
              <a:off x="-47842400" y="2342000"/>
              <a:ext cx="193000" cy="300875"/>
            </a:xfrm>
            <a:custGeom>
              <a:rect b="b" l="l" r="r" t="t"/>
              <a:pathLst>
                <a:path extrusionOk="0" h="12035" w="772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76"/>
            <p:cNvSpPr/>
            <p:nvPr/>
          </p:nvSpPr>
          <p:spPr>
            <a:xfrm>
              <a:off x="-47772300" y="2589300"/>
              <a:ext cx="52800" cy="18150"/>
            </a:xfrm>
            <a:custGeom>
              <a:rect b="b" l="l" r="r" t="t"/>
              <a:pathLst>
                <a:path extrusionOk="0" h="726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3" name="Google Shape;5843;p76"/>
          <p:cNvGrpSpPr/>
          <p:nvPr/>
        </p:nvGrpSpPr>
        <p:grpSpPr>
          <a:xfrm>
            <a:off x="3986697" y="2532417"/>
            <a:ext cx="331848" cy="332705"/>
            <a:chOff x="-47896750" y="2710600"/>
            <a:chExt cx="300125" cy="300900"/>
          </a:xfrm>
        </p:grpSpPr>
        <p:sp>
          <p:nvSpPr>
            <p:cNvPr id="5844" name="Google Shape;5844;p76"/>
            <p:cNvSpPr/>
            <p:nvPr/>
          </p:nvSpPr>
          <p:spPr>
            <a:xfrm>
              <a:off x="-47896750" y="2710600"/>
              <a:ext cx="300125" cy="300900"/>
            </a:xfrm>
            <a:custGeom>
              <a:rect b="b" l="l" r="r" t="t"/>
              <a:pathLst>
                <a:path extrusionOk="0" h="12036" w="12005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76"/>
            <p:cNvSpPr/>
            <p:nvPr/>
          </p:nvSpPr>
          <p:spPr>
            <a:xfrm>
              <a:off x="-47834525" y="29043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76"/>
            <p:cNvSpPr/>
            <p:nvPr/>
          </p:nvSpPr>
          <p:spPr>
            <a:xfrm>
              <a:off x="-47790400" y="2884475"/>
              <a:ext cx="38600" cy="36450"/>
            </a:xfrm>
            <a:custGeom>
              <a:rect b="b" l="l" r="r" t="t"/>
              <a:pathLst>
                <a:path extrusionOk="0" h="1458" w="1544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76"/>
            <p:cNvSpPr/>
            <p:nvPr/>
          </p:nvSpPr>
          <p:spPr>
            <a:xfrm>
              <a:off x="-47896750" y="2885150"/>
              <a:ext cx="37050" cy="37350"/>
            </a:xfrm>
            <a:custGeom>
              <a:rect b="b" l="l" r="r" t="t"/>
              <a:pathLst>
                <a:path extrusionOk="0" h="1494" w="1482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8" name="Google Shape;5848;p76"/>
          <p:cNvGrpSpPr/>
          <p:nvPr/>
        </p:nvGrpSpPr>
        <p:grpSpPr>
          <a:xfrm>
            <a:off x="6041972" y="1727717"/>
            <a:ext cx="332705" cy="291794"/>
            <a:chOff x="-46033225" y="1982825"/>
            <a:chExt cx="300900" cy="263900"/>
          </a:xfrm>
        </p:grpSpPr>
        <p:sp>
          <p:nvSpPr>
            <p:cNvPr id="5849" name="Google Shape;5849;p76"/>
            <p:cNvSpPr/>
            <p:nvPr/>
          </p:nvSpPr>
          <p:spPr>
            <a:xfrm>
              <a:off x="-45962325" y="2053725"/>
              <a:ext cx="157525" cy="157550"/>
            </a:xfrm>
            <a:custGeom>
              <a:rect b="b" l="l" r="r" t="t"/>
              <a:pathLst>
                <a:path extrusionOk="0" h="6302" w="6301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76"/>
            <p:cNvSpPr/>
            <p:nvPr/>
          </p:nvSpPr>
          <p:spPr>
            <a:xfrm>
              <a:off x="-45927675" y="2088375"/>
              <a:ext cx="89025" cy="88250"/>
            </a:xfrm>
            <a:custGeom>
              <a:rect b="b" l="l" r="r" t="t"/>
              <a:pathLst>
                <a:path extrusionOk="0" h="3530" w="3561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76"/>
            <p:cNvSpPr/>
            <p:nvPr/>
          </p:nvSpPr>
          <p:spPr>
            <a:xfrm>
              <a:off x="-46033225" y="1982825"/>
              <a:ext cx="300900" cy="263900"/>
            </a:xfrm>
            <a:custGeom>
              <a:rect b="b" l="l" r="r" t="t"/>
              <a:pathLst>
                <a:path extrusionOk="0" h="10556" w="12036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2" name="Google Shape;5852;p76"/>
          <p:cNvGrpSpPr/>
          <p:nvPr/>
        </p:nvGrpSpPr>
        <p:grpSpPr>
          <a:xfrm>
            <a:off x="6038932" y="2116564"/>
            <a:ext cx="338786" cy="302133"/>
            <a:chOff x="-46034000" y="2334500"/>
            <a:chExt cx="306400" cy="273250"/>
          </a:xfrm>
        </p:grpSpPr>
        <p:sp>
          <p:nvSpPr>
            <p:cNvPr id="5853" name="Google Shape;5853;p76"/>
            <p:cNvSpPr/>
            <p:nvPr/>
          </p:nvSpPr>
          <p:spPr>
            <a:xfrm>
              <a:off x="-46034000" y="2334500"/>
              <a:ext cx="306400" cy="273250"/>
            </a:xfrm>
            <a:custGeom>
              <a:rect b="b" l="l" r="r" t="t"/>
              <a:pathLst>
                <a:path extrusionOk="0" h="10930" w="12256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76"/>
            <p:cNvSpPr/>
            <p:nvPr/>
          </p:nvSpPr>
          <p:spPr>
            <a:xfrm>
              <a:off x="-45879625" y="2374275"/>
              <a:ext cx="105550" cy="104000"/>
            </a:xfrm>
            <a:custGeom>
              <a:rect b="b" l="l" r="r" t="t"/>
              <a:pathLst>
                <a:path extrusionOk="0" h="4160" w="4222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76"/>
            <p:cNvSpPr/>
            <p:nvPr/>
          </p:nvSpPr>
          <p:spPr>
            <a:xfrm>
              <a:off x="-45922950" y="2474125"/>
              <a:ext cx="49625" cy="47475"/>
            </a:xfrm>
            <a:custGeom>
              <a:rect b="b" l="l" r="r" t="t"/>
              <a:pathLst>
                <a:path extrusionOk="0" h="1899" w="1985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6" name="Google Shape;5856;p76"/>
          <p:cNvGrpSpPr/>
          <p:nvPr/>
        </p:nvGrpSpPr>
        <p:grpSpPr>
          <a:xfrm>
            <a:off x="6081598" y="2523599"/>
            <a:ext cx="253454" cy="330190"/>
            <a:chOff x="-45998575" y="2702625"/>
            <a:chExt cx="229225" cy="298625"/>
          </a:xfrm>
        </p:grpSpPr>
        <p:sp>
          <p:nvSpPr>
            <p:cNvPr id="5857" name="Google Shape;5857;p76"/>
            <p:cNvSpPr/>
            <p:nvPr/>
          </p:nvSpPr>
          <p:spPr>
            <a:xfrm>
              <a:off x="-45944225" y="2702625"/>
              <a:ext cx="125250" cy="298625"/>
            </a:xfrm>
            <a:custGeom>
              <a:rect b="b" l="l" r="r" t="t"/>
              <a:pathLst>
                <a:path extrusionOk="0" h="11945" w="501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76"/>
            <p:cNvSpPr/>
            <p:nvPr/>
          </p:nvSpPr>
          <p:spPr>
            <a:xfrm>
              <a:off x="-45804025" y="2755500"/>
              <a:ext cx="34675" cy="18125"/>
            </a:xfrm>
            <a:custGeom>
              <a:rect b="b" l="l" r="r" t="t"/>
              <a:pathLst>
                <a:path extrusionOk="0" h="725" w="1387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76"/>
            <p:cNvSpPr/>
            <p:nvPr/>
          </p:nvSpPr>
          <p:spPr>
            <a:xfrm>
              <a:off x="-45998575" y="27555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76"/>
            <p:cNvSpPr/>
            <p:nvPr/>
          </p:nvSpPr>
          <p:spPr>
            <a:xfrm>
              <a:off x="-45818200" y="2703175"/>
              <a:ext cx="35475" cy="26100"/>
            </a:xfrm>
            <a:custGeom>
              <a:rect b="b" l="l" r="r" t="t"/>
              <a:pathLst>
                <a:path extrusionOk="0" h="1044" w="1419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76"/>
            <p:cNvSpPr/>
            <p:nvPr/>
          </p:nvSpPr>
          <p:spPr>
            <a:xfrm>
              <a:off x="-45984400" y="2799050"/>
              <a:ext cx="35475" cy="26100"/>
            </a:xfrm>
            <a:custGeom>
              <a:rect b="b" l="l" r="r" t="t"/>
              <a:pathLst>
                <a:path extrusionOk="0" h="1044" w="1419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76"/>
            <p:cNvSpPr/>
            <p:nvPr/>
          </p:nvSpPr>
          <p:spPr>
            <a:xfrm>
              <a:off x="-45815850" y="2799050"/>
              <a:ext cx="33900" cy="25750"/>
            </a:xfrm>
            <a:custGeom>
              <a:rect b="b" l="l" r="r" t="t"/>
              <a:pathLst>
                <a:path extrusionOk="0" h="1030" w="1356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76"/>
            <p:cNvSpPr/>
            <p:nvPr/>
          </p:nvSpPr>
          <p:spPr>
            <a:xfrm>
              <a:off x="-45983600" y="2702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4" name="Google Shape;5864;p76"/>
          <p:cNvSpPr/>
          <p:nvPr/>
        </p:nvSpPr>
        <p:spPr>
          <a:xfrm>
            <a:off x="7303069" y="2543173"/>
            <a:ext cx="291767" cy="331821"/>
          </a:xfrm>
          <a:custGeom>
            <a:rect b="b" l="l" r="r" t="t"/>
            <a:pathLst>
              <a:path extrusionOk="0" h="12004" w="10555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5" name="Google Shape;5865;p76"/>
          <p:cNvSpPr/>
          <p:nvPr/>
        </p:nvSpPr>
        <p:spPr>
          <a:xfrm>
            <a:off x="2332159" y="1698014"/>
            <a:ext cx="333562" cy="311807"/>
          </a:xfrm>
          <a:custGeom>
            <a:rect b="b" l="l" r="r" t="t"/>
            <a:pathLst>
              <a:path extrusionOk="0" h="11280" w="12067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6" name="Google Shape;5866;p76"/>
          <p:cNvSpPr/>
          <p:nvPr/>
        </p:nvSpPr>
        <p:spPr>
          <a:xfrm>
            <a:off x="2481948" y="2096850"/>
            <a:ext cx="19184" cy="57524"/>
          </a:xfrm>
          <a:custGeom>
            <a:rect b="b" l="l" r="r" t="t"/>
            <a:pathLst>
              <a:path extrusionOk="0" h="2081" w="694">
                <a:moveTo>
                  <a:pt x="347" y="1"/>
                </a:moveTo>
                <a:cubicBezTo>
                  <a:pt x="158" y="1"/>
                  <a:pt x="1" y="158"/>
                  <a:pt x="1" y="348"/>
                </a:cubicBezTo>
                <a:lnTo>
                  <a:pt x="1" y="1765"/>
                </a:lnTo>
                <a:cubicBezTo>
                  <a:pt x="1" y="1923"/>
                  <a:pt x="158" y="2080"/>
                  <a:pt x="347" y="2080"/>
                </a:cubicBezTo>
                <a:cubicBezTo>
                  <a:pt x="536" y="2080"/>
                  <a:pt x="694" y="1923"/>
                  <a:pt x="694" y="1734"/>
                </a:cubicBezTo>
                <a:lnTo>
                  <a:pt x="694" y="348"/>
                </a:ln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7" name="Google Shape;5867;p76"/>
          <p:cNvSpPr/>
          <p:nvPr/>
        </p:nvSpPr>
        <p:spPr>
          <a:xfrm>
            <a:off x="2407924" y="2121367"/>
            <a:ext cx="51415" cy="36488"/>
          </a:xfrm>
          <a:custGeom>
            <a:rect b="b" l="l" r="r" t="t"/>
            <a:pathLst>
              <a:path extrusionOk="0" h="1320" w="1860">
                <a:moveTo>
                  <a:pt x="465" y="1"/>
                </a:moveTo>
                <a:cubicBezTo>
                  <a:pt x="344" y="1"/>
                  <a:pt x="222" y="78"/>
                  <a:pt x="158" y="185"/>
                </a:cubicBezTo>
                <a:cubicBezTo>
                  <a:pt x="1" y="311"/>
                  <a:pt x="64" y="563"/>
                  <a:pt x="253" y="658"/>
                </a:cubicBezTo>
                <a:lnTo>
                  <a:pt x="1229" y="1288"/>
                </a:lnTo>
                <a:cubicBezTo>
                  <a:pt x="1261" y="1319"/>
                  <a:pt x="1355" y="1319"/>
                  <a:pt x="1418" y="1319"/>
                </a:cubicBezTo>
                <a:cubicBezTo>
                  <a:pt x="1544" y="1319"/>
                  <a:pt x="1671" y="1288"/>
                  <a:pt x="1734" y="1162"/>
                </a:cubicBezTo>
                <a:cubicBezTo>
                  <a:pt x="1860" y="1004"/>
                  <a:pt x="1765" y="752"/>
                  <a:pt x="1607" y="689"/>
                </a:cubicBezTo>
                <a:lnTo>
                  <a:pt x="631" y="59"/>
                </a:lnTo>
                <a:cubicBezTo>
                  <a:pt x="580" y="18"/>
                  <a:pt x="523" y="1"/>
                  <a:pt x="4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8" name="Google Shape;5868;p76"/>
          <p:cNvSpPr/>
          <p:nvPr/>
        </p:nvSpPr>
        <p:spPr>
          <a:xfrm>
            <a:off x="2526367" y="2123026"/>
            <a:ext cx="47932" cy="35686"/>
          </a:xfrm>
          <a:custGeom>
            <a:rect b="b" l="l" r="r" t="t"/>
            <a:pathLst>
              <a:path extrusionOk="0" h="1291" w="1734">
                <a:moveTo>
                  <a:pt x="1354" y="0"/>
                </a:moveTo>
                <a:cubicBezTo>
                  <a:pt x="1301" y="0"/>
                  <a:pt x="1247" y="11"/>
                  <a:pt x="1198" y="31"/>
                </a:cubicBezTo>
                <a:lnTo>
                  <a:pt x="221" y="661"/>
                </a:lnTo>
                <a:cubicBezTo>
                  <a:pt x="63" y="787"/>
                  <a:pt x="0" y="976"/>
                  <a:pt x="95" y="1133"/>
                </a:cubicBezTo>
                <a:cubicBezTo>
                  <a:pt x="126" y="1228"/>
                  <a:pt x="252" y="1291"/>
                  <a:pt x="347" y="1291"/>
                </a:cubicBezTo>
                <a:cubicBezTo>
                  <a:pt x="441" y="1291"/>
                  <a:pt x="473" y="1291"/>
                  <a:pt x="568" y="1259"/>
                </a:cubicBezTo>
                <a:lnTo>
                  <a:pt x="1544" y="629"/>
                </a:lnTo>
                <a:cubicBezTo>
                  <a:pt x="1702" y="503"/>
                  <a:pt x="1733" y="314"/>
                  <a:pt x="1670" y="157"/>
                </a:cubicBezTo>
                <a:cubicBezTo>
                  <a:pt x="1584" y="49"/>
                  <a:pt x="1469" y="0"/>
                  <a:pt x="13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9" name="Google Shape;5869;p76"/>
          <p:cNvGrpSpPr/>
          <p:nvPr/>
        </p:nvGrpSpPr>
        <p:grpSpPr>
          <a:xfrm>
            <a:off x="2350737" y="2503669"/>
            <a:ext cx="291767" cy="334447"/>
            <a:chOff x="-49398750" y="2684600"/>
            <a:chExt cx="263875" cy="302475"/>
          </a:xfrm>
        </p:grpSpPr>
        <p:sp>
          <p:nvSpPr>
            <p:cNvPr id="5870" name="Google Shape;5870;p76"/>
            <p:cNvSpPr/>
            <p:nvPr/>
          </p:nvSpPr>
          <p:spPr>
            <a:xfrm>
              <a:off x="-49294775" y="2684600"/>
              <a:ext cx="73275" cy="299325"/>
            </a:xfrm>
            <a:custGeom>
              <a:rect b="b" l="l" r="r" t="t"/>
              <a:pathLst>
                <a:path extrusionOk="0" h="11973" w="2931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76"/>
            <p:cNvSpPr/>
            <p:nvPr/>
          </p:nvSpPr>
          <p:spPr>
            <a:xfrm>
              <a:off x="-49398750" y="2684600"/>
              <a:ext cx="87450" cy="300900"/>
            </a:xfrm>
            <a:custGeom>
              <a:rect b="b" l="l" r="r" t="t"/>
              <a:pathLst>
                <a:path extrusionOk="0" h="12036" w="3498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76"/>
            <p:cNvSpPr/>
            <p:nvPr/>
          </p:nvSpPr>
          <p:spPr>
            <a:xfrm>
              <a:off x="-49207350" y="2686175"/>
              <a:ext cx="72475" cy="300900"/>
            </a:xfrm>
            <a:custGeom>
              <a:rect b="b" l="l" r="r" t="t"/>
              <a:pathLst>
                <a:path extrusionOk="0" h="12036" w="2899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3" name="Google Shape;5873;p76"/>
          <p:cNvGrpSpPr/>
          <p:nvPr/>
        </p:nvGrpSpPr>
        <p:grpSpPr>
          <a:xfrm>
            <a:off x="4419244" y="1718152"/>
            <a:ext cx="290882" cy="332705"/>
            <a:chOff x="-47509225" y="1974175"/>
            <a:chExt cx="263075" cy="300900"/>
          </a:xfrm>
        </p:grpSpPr>
        <p:sp>
          <p:nvSpPr>
            <p:cNvPr id="5874" name="Google Shape;5874;p76"/>
            <p:cNvSpPr/>
            <p:nvPr/>
          </p:nvSpPr>
          <p:spPr>
            <a:xfrm>
              <a:off x="-47439925" y="2026950"/>
              <a:ext cx="124475" cy="124450"/>
            </a:xfrm>
            <a:custGeom>
              <a:rect b="b" l="l" r="r" t="t"/>
              <a:pathLst>
                <a:path extrusionOk="0" h="4978" w="4979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76"/>
            <p:cNvSpPr/>
            <p:nvPr/>
          </p:nvSpPr>
          <p:spPr>
            <a:xfrm>
              <a:off x="-47439125" y="2184475"/>
              <a:ext cx="88225" cy="18125"/>
            </a:xfrm>
            <a:custGeom>
              <a:rect b="b" l="l" r="r" t="t"/>
              <a:pathLst>
                <a:path extrusionOk="0" h="725" w="3529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76"/>
            <p:cNvSpPr/>
            <p:nvPr/>
          </p:nvSpPr>
          <p:spPr>
            <a:xfrm>
              <a:off x="-47438350" y="2219900"/>
              <a:ext cx="122900" cy="18150"/>
            </a:xfrm>
            <a:custGeom>
              <a:rect b="b" l="l" r="r" t="t"/>
              <a:pathLst>
                <a:path extrusionOk="0" h="726" w="4916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76"/>
            <p:cNvSpPr/>
            <p:nvPr/>
          </p:nvSpPr>
          <p:spPr>
            <a:xfrm>
              <a:off x="-47333600" y="21860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76"/>
            <p:cNvSpPr/>
            <p:nvPr/>
          </p:nvSpPr>
          <p:spPr>
            <a:xfrm>
              <a:off x="-47509225" y="1974175"/>
              <a:ext cx="263075" cy="300900"/>
            </a:xfrm>
            <a:custGeom>
              <a:rect b="b" l="l" r="r" t="t"/>
              <a:pathLst>
                <a:path extrusionOk="0" h="12036" w="10523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9" name="Google Shape;5879;p76"/>
          <p:cNvGrpSpPr/>
          <p:nvPr/>
        </p:nvGrpSpPr>
        <p:grpSpPr>
          <a:xfrm>
            <a:off x="4397476" y="2124856"/>
            <a:ext cx="334419" cy="331599"/>
            <a:chOff x="-47529700" y="2342000"/>
            <a:chExt cx="302450" cy="299900"/>
          </a:xfrm>
        </p:grpSpPr>
        <p:sp>
          <p:nvSpPr>
            <p:cNvPr id="5880" name="Google Shape;5880;p76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76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2" name="Google Shape;5882;p76"/>
          <p:cNvGrpSpPr/>
          <p:nvPr/>
        </p:nvGrpSpPr>
        <p:grpSpPr>
          <a:xfrm>
            <a:off x="4398775" y="2573356"/>
            <a:ext cx="331821" cy="252570"/>
            <a:chOff x="-47527350" y="2747625"/>
            <a:chExt cx="300100" cy="228425"/>
          </a:xfrm>
        </p:grpSpPr>
        <p:sp>
          <p:nvSpPr>
            <p:cNvPr id="5883" name="Google Shape;5883;p76"/>
            <p:cNvSpPr/>
            <p:nvPr/>
          </p:nvSpPr>
          <p:spPr>
            <a:xfrm>
              <a:off x="-47475350" y="2782275"/>
              <a:ext cx="124450" cy="124475"/>
            </a:xfrm>
            <a:custGeom>
              <a:rect b="b" l="l" r="r" t="t"/>
              <a:pathLst>
                <a:path extrusionOk="0" h="4979" w="4978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76"/>
            <p:cNvSpPr/>
            <p:nvPr/>
          </p:nvSpPr>
          <p:spPr>
            <a:xfrm>
              <a:off x="-47333600" y="2782275"/>
              <a:ext cx="53600" cy="18125"/>
            </a:xfrm>
            <a:custGeom>
              <a:rect b="b" l="l" r="r" t="t"/>
              <a:pathLst>
                <a:path extrusionOk="0" h="725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76"/>
            <p:cNvSpPr/>
            <p:nvPr/>
          </p:nvSpPr>
          <p:spPr>
            <a:xfrm>
              <a:off x="-47333600" y="2817725"/>
              <a:ext cx="53600" cy="18125"/>
            </a:xfrm>
            <a:custGeom>
              <a:rect b="b" l="l" r="r" t="t"/>
              <a:pathLst>
                <a:path extrusionOk="0" h="725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76"/>
            <p:cNvSpPr/>
            <p:nvPr/>
          </p:nvSpPr>
          <p:spPr>
            <a:xfrm>
              <a:off x="-47333600" y="2852375"/>
              <a:ext cx="53600" cy="17350"/>
            </a:xfrm>
            <a:custGeom>
              <a:rect b="b" l="l" r="r" t="t"/>
              <a:pathLst>
                <a:path extrusionOk="0" h="694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76"/>
            <p:cNvSpPr/>
            <p:nvPr/>
          </p:nvSpPr>
          <p:spPr>
            <a:xfrm>
              <a:off x="-47333600" y="2887800"/>
              <a:ext cx="53600" cy="17375"/>
            </a:xfrm>
            <a:custGeom>
              <a:rect b="b" l="l" r="r" t="t"/>
              <a:pathLst>
                <a:path extrusionOk="0" h="695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76"/>
            <p:cNvSpPr/>
            <p:nvPr/>
          </p:nvSpPr>
          <p:spPr>
            <a:xfrm>
              <a:off x="-47527350" y="2747625"/>
              <a:ext cx="300100" cy="228425"/>
            </a:xfrm>
            <a:custGeom>
              <a:rect b="b" l="l" r="r" t="t"/>
              <a:pathLst>
                <a:path extrusionOk="0" h="9137" w="12004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9" name="Google Shape;5889;p76"/>
          <p:cNvSpPr/>
          <p:nvPr/>
        </p:nvSpPr>
        <p:spPr>
          <a:xfrm>
            <a:off x="6461002" y="1706500"/>
            <a:ext cx="330079" cy="334225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0" name="Google Shape;5890;p76"/>
          <p:cNvGrpSpPr/>
          <p:nvPr/>
        </p:nvGrpSpPr>
        <p:grpSpPr>
          <a:xfrm>
            <a:off x="6457973" y="2136162"/>
            <a:ext cx="331848" cy="291767"/>
            <a:chOff x="-45664625" y="2352225"/>
            <a:chExt cx="300125" cy="263875"/>
          </a:xfrm>
        </p:grpSpPr>
        <p:sp>
          <p:nvSpPr>
            <p:cNvPr id="5891" name="Google Shape;5891;p76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76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76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76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76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76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76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8" name="Google Shape;5898;p76"/>
          <p:cNvGrpSpPr/>
          <p:nvPr/>
        </p:nvGrpSpPr>
        <p:grpSpPr>
          <a:xfrm>
            <a:off x="6457213" y="2524291"/>
            <a:ext cx="333369" cy="331240"/>
            <a:chOff x="-45665400" y="2703250"/>
            <a:chExt cx="301500" cy="299575"/>
          </a:xfrm>
        </p:grpSpPr>
        <p:sp>
          <p:nvSpPr>
            <p:cNvPr id="5899" name="Google Shape;5899;p76"/>
            <p:cNvSpPr/>
            <p:nvPr/>
          </p:nvSpPr>
          <p:spPr>
            <a:xfrm>
              <a:off x="-45664625" y="2703250"/>
              <a:ext cx="300725" cy="299575"/>
            </a:xfrm>
            <a:custGeom>
              <a:rect b="b" l="l" r="r" t="t"/>
              <a:pathLst>
                <a:path extrusionOk="0" h="11983" w="12029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76"/>
            <p:cNvSpPr/>
            <p:nvPr/>
          </p:nvSpPr>
          <p:spPr>
            <a:xfrm>
              <a:off x="-45663825" y="28791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76"/>
            <p:cNvSpPr/>
            <p:nvPr/>
          </p:nvSpPr>
          <p:spPr>
            <a:xfrm>
              <a:off x="-45613425" y="29297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76"/>
            <p:cNvSpPr/>
            <p:nvPr/>
          </p:nvSpPr>
          <p:spPr>
            <a:xfrm>
              <a:off x="-45665400" y="2923050"/>
              <a:ext cx="81150" cy="79000"/>
            </a:xfrm>
            <a:custGeom>
              <a:rect b="b" l="l" r="r" t="t"/>
              <a:pathLst>
                <a:path extrusionOk="0" h="3160" w="3246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3" name="Google Shape;5903;p76"/>
          <p:cNvGrpSpPr/>
          <p:nvPr/>
        </p:nvGrpSpPr>
        <p:grpSpPr>
          <a:xfrm>
            <a:off x="7727678" y="1727717"/>
            <a:ext cx="332705" cy="333590"/>
            <a:chOff x="-44528075" y="1982825"/>
            <a:chExt cx="300900" cy="301700"/>
          </a:xfrm>
        </p:grpSpPr>
        <p:sp>
          <p:nvSpPr>
            <p:cNvPr id="5904" name="Google Shape;5904;p76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76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76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76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76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76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76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1" name="Google Shape;5911;p76"/>
          <p:cNvSpPr/>
          <p:nvPr/>
        </p:nvSpPr>
        <p:spPr>
          <a:xfrm>
            <a:off x="2744635" y="1688450"/>
            <a:ext cx="331821" cy="331821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12" name="Google Shape;5912;p76"/>
          <p:cNvGrpSpPr/>
          <p:nvPr/>
        </p:nvGrpSpPr>
        <p:grpSpPr>
          <a:xfrm>
            <a:off x="2742332" y="2096965"/>
            <a:ext cx="331821" cy="331848"/>
            <a:chOff x="-49048250" y="2316775"/>
            <a:chExt cx="300100" cy="300125"/>
          </a:xfrm>
        </p:grpSpPr>
        <p:sp>
          <p:nvSpPr>
            <p:cNvPr id="5913" name="Google Shape;5913;p76"/>
            <p:cNvSpPr/>
            <p:nvPr/>
          </p:nvSpPr>
          <p:spPr>
            <a:xfrm>
              <a:off x="-49048250" y="23167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76"/>
            <p:cNvSpPr/>
            <p:nvPr/>
          </p:nvSpPr>
          <p:spPr>
            <a:xfrm>
              <a:off x="-49004150" y="23601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76"/>
            <p:cNvSpPr/>
            <p:nvPr/>
          </p:nvSpPr>
          <p:spPr>
            <a:xfrm>
              <a:off x="-48925375" y="2465650"/>
              <a:ext cx="71700" cy="86650"/>
            </a:xfrm>
            <a:custGeom>
              <a:rect b="b" l="l" r="r" t="t"/>
              <a:pathLst>
                <a:path extrusionOk="0" h="3466" w="2868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76"/>
            <p:cNvSpPr/>
            <p:nvPr/>
          </p:nvSpPr>
          <p:spPr>
            <a:xfrm>
              <a:off x="-48977350" y="2431000"/>
              <a:ext cx="157525" cy="157550"/>
            </a:xfrm>
            <a:custGeom>
              <a:rect b="b" l="l" r="r" t="t"/>
              <a:pathLst>
                <a:path extrusionOk="0" h="6302" w="6301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7" name="Google Shape;5917;p76"/>
          <p:cNvSpPr/>
          <p:nvPr/>
        </p:nvSpPr>
        <p:spPr>
          <a:xfrm>
            <a:off x="2743336" y="2504724"/>
            <a:ext cx="334419" cy="331517"/>
          </a:xfrm>
          <a:custGeom>
            <a:rect b="b" l="l" r="r" t="t"/>
            <a:pathLst>
              <a:path extrusionOk="0" h="11993" w="12098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18" name="Google Shape;5918;p76"/>
          <p:cNvGrpSpPr/>
          <p:nvPr/>
        </p:nvGrpSpPr>
        <p:grpSpPr>
          <a:xfrm>
            <a:off x="4805880" y="1718152"/>
            <a:ext cx="333590" cy="331821"/>
            <a:chOff x="-47160325" y="1974175"/>
            <a:chExt cx="301700" cy="300100"/>
          </a:xfrm>
        </p:grpSpPr>
        <p:sp>
          <p:nvSpPr>
            <p:cNvPr id="5919" name="Google Shape;5919;p76"/>
            <p:cNvSpPr/>
            <p:nvPr/>
          </p:nvSpPr>
          <p:spPr>
            <a:xfrm>
              <a:off x="-47160325" y="1974175"/>
              <a:ext cx="301700" cy="300100"/>
            </a:xfrm>
            <a:custGeom>
              <a:rect b="b" l="l" r="r" t="t"/>
              <a:pathLst>
                <a:path extrusionOk="0" h="12004" w="12068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76"/>
            <p:cNvSpPr/>
            <p:nvPr/>
          </p:nvSpPr>
          <p:spPr>
            <a:xfrm>
              <a:off x="-47070525" y="21151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1" name="Google Shape;5921;p76"/>
          <p:cNvGrpSpPr/>
          <p:nvPr/>
        </p:nvGrpSpPr>
        <p:grpSpPr>
          <a:xfrm>
            <a:off x="4806322" y="2124856"/>
            <a:ext cx="332705" cy="332677"/>
            <a:chOff x="-47159525" y="2342000"/>
            <a:chExt cx="300900" cy="300875"/>
          </a:xfrm>
        </p:grpSpPr>
        <p:sp>
          <p:nvSpPr>
            <p:cNvPr id="5922" name="Google Shape;5922;p76"/>
            <p:cNvSpPr/>
            <p:nvPr/>
          </p:nvSpPr>
          <p:spPr>
            <a:xfrm>
              <a:off x="-47122500" y="2376650"/>
              <a:ext cx="123675" cy="125250"/>
            </a:xfrm>
            <a:custGeom>
              <a:rect b="b" l="l" r="r" t="t"/>
              <a:pathLst>
                <a:path extrusionOk="0" h="5010" w="4947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76"/>
            <p:cNvSpPr/>
            <p:nvPr/>
          </p:nvSpPr>
          <p:spPr>
            <a:xfrm>
              <a:off x="-47159525" y="2342000"/>
              <a:ext cx="300900" cy="300875"/>
            </a:xfrm>
            <a:custGeom>
              <a:rect b="b" l="l" r="r" t="t"/>
              <a:pathLst>
                <a:path extrusionOk="0" h="12035" w="12036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76"/>
            <p:cNvSpPr/>
            <p:nvPr/>
          </p:nvSpPr>
          <p:spPr>
            <a:xfrm>
              <a:off x="-46946075" y="253732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76"/>
            <p:cNvSpPr/>
            <p:nvPr/>
          </p:nvSpPr>
          <p:spPr>
            <a:xfrm>
              <a:off x="-47122500" y="2537325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76"/>
            <p:cNvSpPr/>
            <p:nvPr/>
          </p:nvSpPr>
          <p:spPr>
            <a:xfrm>
              <a:off x="-47122500" y="2572775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7" name="Google Shape;5927;p76"/>
          <p:cNvGrpSpPr/>
          <p:nvPr/>
        </p:nvGrpSpPr>
        <p:grpSpPr>
          <a:xfrm>
            <a:off x="4806765" y="2534159"/>
            <a:ext cx="331821" cy="332705"/>
            <a:chOff x="-47157950" y="2712175"/>
            <a:chExt cx="300100" cy="300900"/>
          </a:xfrm>
        </p:grpSpPr>
        <p:sp>
          <p:nvSpPr>
            <p:cNvPr id="5928" name="Google Shape;5928;p76"/>
            <p:cNvSpPr/>
            <p:nvPr/>
          </p:nvSpPr>
          <p:spPr>
            <a:xfrm>
              <a:off x="-47157950" y="2712175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76"/>
            <p:cNvSpPr/>
            <p:nvPr/>
          </p:nvSpPr>
          <p:spPr>
            <a:xfrm>
              <a:off x="-47087075" y="28523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76"/>
            <p:cNvSpPr/>
            <p:nvPr/>
          </p:nvSpPr>
          <p:spPr>
            <a:xfrm>
              <a:off x="-47052400" y="28523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76"/>
            <p:cNvSpPr/>
            <p:nvPr/>
          </p:nvSpPr>
          <p:spPr>
            <a:xfrm>
              <a:off x="-47051625" y="29579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76"/>
            <p:cNvSpPr/>
            <p:nvPr/>
          </p:nvSpPr>
          <p:spPr>
            <a:xfrm>
              <a:off x="-47051625" y="29232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76"/>
            <p:cNvSpPr/>
            <p:nvPr/>
          </p:nvSpPr>
          <p:spPr>
            <a:xfrm>
              <a:off x="-47017750" y="28523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76"/>
            <p:cNvSpPr/>
            <p:nvPr/>
          </p:nvSpPr>
          <p:spPr>
            <a:xfrm>
              <a:off x="-46964975" y="28523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5" name="Google Shape;5935;p76"/>
          <p:cNvSpPr/>
          <p:nvPr/>
        </p:nvSpPr>
        <p:spPr>
          <a:xfrm>
            <a:off x="6887812" y="1708462"/>
            <a:ext cx="291767" cy="330964"/>
          </a:xfrm>
          <a:custGeom>
            <a:rect b="b" l="l" r="r" t="t"/>
            <a:pathLst>
              <a:path extrusionOk="0" h="11973" w="10555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6" name="Google Shape;5936;p76"/>
          <p:cNvGrpSpPr/>
          <p:nvPr/>
        </p:nvGrpSpPr>
        <p:grpSpPr>
          <a:xfrm>
            <a:off x="6885257" y="2115264"/>
            <a:ext cx="292624" cy="331821"/>
            <a:chOff x="-45278675" y="2333325"/>
            <a:chExt cx="264650" cy="300100"/>
          </a:xfrm>
        </p:grpSpPr>
        <p:sp>
          <p:nvSpPr>
            <p:cNvPr id="5937" name="Google Shape;5937;p76"/>
            <p:cNvSpPr/>
            <p:nvPr/>
          </p:nvSpPr>
          <p:spPr>
            <a:xfrm>
              <a:off x="-45243225" y="247510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76"/>
            <p:cNvSpPr/>
            <p:nvPr/>
          </p:nvSpPr>
          <p:spPr>
            <a:xfrm>
              <a:off x="-45172350" y="2475100"/>
              <a:ext cx="52800" cy="89025"/>
            </a:xfrm>
            <a:custGeom>
              <a:rect b="b" l="l" r="r" t="t"/>
              <a:pathLst>
                <a:path extrusionOk="0" h="3561" w="2112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76"/>
            <p:cNvSpPr/>
            <p:nvPr/>
          </p:nvSpPr>
          <p:spPr>
            <a:xfrm>
              <a:off x="-45102250" y="2475100"/>
              <a:ext cx="52800" cy="87450"/>
            </a:xfrm>
            <a:custGeom>
              <a:rect b="b" l="l" r="r" t="t"/>
              <a:pathLst>
                <a:path extrusionOk="0" h="3498" w="2112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76"/>
            <p:cNvSpPr/>
            <p:nvPr/>
          </p:nvSpPr>
          <p:spPr>
            <a:xfrm>
              <a:off x="-45278675" y="2333325"/>
              <a:ext cx="264650" cy="300100"/>
            </a:xfrm>
            <a:custGeom>
              <a:rect b="b" l="l" r="r" t="t"/>
              <a:pathLst>
                <a:path extrusionOk="0" h="12004" w="10586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1" name="Google Shape;5941;p76"/>
          <p:cNvGrpSpPr/>
          <p:nvPr/>
        </p:nvGrpSpPr>
        <p:grpSpPr>
          <a:xfrm>
            <a:off x="6894821" y="2522825"/>
            <a:ext cx="273495" cy="331848"/>
            <a:chOff x="-45270025" y="2701925"/>
            <a:chExt cx="247350" cy="300125"/>
          </a:xfrm>
        </p:grpSpPr>
        <p:sp>
          <p:nvSpPr>
            <p:cNvPr id="5942" name="Google Shape;5942;p76"/>
            <p:cNvSpPr/>
            <p:nvPr/>
          </p:nvSpPr>
          <p:spPr>
            <a:xfrm>
              <a:off x="-45128250" y="28437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76"/>
            <p:cNvSpPr/>
            <p:nvPr/>
          </p:nvSpPr>
          <p:spPr>
            <a:xfrm>
              <a:off x="-45270025" y="2701925"/>
              <a:ext cx="247350" cy="300125"/>
            </a:xfrm>
            <a:custGeom>
              <a:rect b="b" l="l" r="r" t="t"/>
              <a:pathLst>
                <a:path extrusionOk="0" h="12005" w="9894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76"/>
            <p:cNvSpPr/>
            <p:nvPr/>
          </p:nvSpPr>
          <p:spPr>
            <a:xfrm>
              <a:off x="-45235350" y="2844500"/>
              <a:ext cx="89800" cy="87450"/>
            </a:xfrm>
            <a:custGeom>
              <a:rect b="b" l="l" r="r" t="t"/>
              <a:pathLst>
                <a:path extrusionOk="0" h="3498" w="3592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76"/>
            <p:cNvSpPr/>
            <p:nvPr/>
          </p:nvSpPr>
          <p:spPr>
            <a:xfrm>
              <a:off x="-45128250" y="28791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6" name="Google Shape;5946;p76"/>
          <p:cNvSpPr/>
          <p:nvPr/>
        </p:nvSpPr>
        <p:spPr>
          <a:xfrm>
            <a:off x="7730211" y="2131705"/>
            <a:ext cx="331821" cy="331821"/>
          </a:xfrm>
          <a:custGeom>
            <a:rect b="b" l="l" r="r" t="t"/>
            <a:pathLst>
              <a:path extrusionOk="0" h="12004" w="12004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7" name="Google Shape;5947;p76"/>
          <p:cNvGrpSpPr/>
          <p:nvPr/>
        </p:nvGrpSpPr>
        <p:grpSpPr>
          <a:xfrm>
            <a:off x="1133422" y="3054944"/>
            <a:ext cx="257794" cy="333728"/>
            <a:chOff x="-50469125" y="3183175"/>
            <a:chExt cx="233150" cy="301825"/>
          </a:xfrm>
        </p:grpSpPr>
        <p:sp>
          <p:nvSpPr>
            <p:cNvPr id="5948" name="Google Shape;5948;p76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76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76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1" name="Google Shape;5951;p76"/>
          <p:cNvGrpSpPr/>
          <p:nvPr/>
        </p:nvGrpSpPr>
        <p:grpSpPr>
          <a:xfrm>
            <a:off x="1095967" y="3461620"/>
            <a:ext cx="332705" cy="331848"/>
            <a:chOff x="-50504575" y="3550975"/>
            <a:chExt cx="300900" cy="300125"/>
          </a:xfrm>
        </p:grpSpPr>
        <p:sp>
          <p:nvSpPr>
            <p:cNvPr id="5952" name="Google Shape;5952;p76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76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76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76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6" name="Google Shape;5956;p76"/>
          <p:cNvGrpSpPr/>
          <p:nvPr/>
        </p:nvGrpSpPr>
        <p:grpSpPr>
          <a:xfrm>
            <a:off x="1095967" y="3870950"/>
            <a:ext cx="332705" cy="330964"/>
            <a:chOff x="-50503000" y="3921175"/>
            <a:chExt cx="300900" cy="299325"/>
          </a:xfrm>
        </p:grpSpPr>
        <p:sp>
          <p:nvSpPr>
            <p:cNvPr id="5957" name="Google Shape;5957;p76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76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76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76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76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2" name="Google Shape;5962;p76"/>
          <p:cNvGrpSpPr/>
          <p:nvPr/>
        </p:nvGrpSpPr>
        <p:grpSpPr>
          <a:xfrm>
            <a:off x="3154610" y="3073215"/>
            <a:ext cx="331821" cy="332705"/>
            <a:chOff x="-48630025" y="3199700"/>
            <a:chExt cx="300100" cy="300900"/>
          </a:xfrm>
        </p:grpSpPr>
        <p:sp>
          <p:nvSpPr>
            <p:cNvPr id="5963" name="Google Shape;5963;p76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76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76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6" name="Google Shape;5966;p76"/>
          <p:cNvGrpSpPr/>
          <p:nvPr/>
        </p:nvGrpSpPr>
        <p:grpSpPr>
          <a:xfrm>
            <a:off x="3154610" y="3481661"/>
            <a:ext cx="331821" cy="331821"/>
            <a:chOff x="-48630025" y="3569100"/>
            <a:chExt cx="300100" cy="300100"/>
          </a:xfrm>
        </p:grpSpPr>
        <p:sp>
          <p:nvSpPr>
            <p:cNvPr id="5967" name="Google Shape;5967;p76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76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76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76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76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76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76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76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76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76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7" name="Google Shape;5977;p76"/>
          <p:cNvGrpSpPr/>
          <p:nvPr/>
        </p:nvGrpSpPr>
        <p:grpSpPr>
          <a:xfrm>
            <a:off x="3155052" y="3890106"/>
            <a:ext cx="330936" cy="330079"/>
            <a:chOff x="-48629225" y="3938500"/>
            <a:chExt cx="299300" cy="298525"/>
          </a:xfrm>
        </p:grpSpPr>
        <p:sp>
          <p:nvSpPr>
            <p:cNvPr id="5978" name="Google Shape;5978;p76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76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76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76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2" name="Google Shape;5982;p76"/>
          <p:cNvGrpSpPr/>
          <p:nvPr/>
        </p:nvGrpSpPr>
        <p:grpSpPr>
          <a:xfrm>
            <a:off x="5238877" y="3074100"/>
            <a:ext cx="290910" cy="330964"/>
            <a:chOff x="-46762575" y="3200500"/>
            <a:chExt cx="263100" cy="299325"/>
          </a:xfrm>
        </p:grpSpPr>
        <p:sp>
          <p:nvSpPr>
            <p:cNvPr id="5983" name="Google Shape;5983;p76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76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76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76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76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8" name="Google Shape;5988;p76"/>
          <p:cNvGrpSpPr/>
          <p:nvPr/>
        </p:nvGrpSpPr>
        <p:grpSpPr>
          <a:xfrm>
            <a:off x="5218408" y="3502559"/>
            <a:ext cx="331848" cy="291767"/>
            <a:chOff x="-46779900" y="3588000"/>
            <a:chExt cx="300125" cy="263875"/>
          </a:xfrm>
        </p:grpSpPr>
        <p:sp>
          <p:nvSpPr>
            <p:cNvPr id="5989" name="Google Shape;5989;p76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76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76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76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3" name="Google Shape;5993;p76"/>
          <p:cNvGrpSpPr/>
          <p:nvPr/>
        </p:nvGrpSpPr>
        <p:grpSpPr>
          <a:xfrm>
            <a:off x="5218850" y="3890106"/>
            <a:ext cx="330964" cy="330079"/>
            <a:chOff x="-46779100" y="3938500"/>
            <a:chExt cx="299325" cy="298525"/>
          </a:xfrm>
        </p:grpSpPr>
        <p:sp>
          <p:nvSpPr>
            <p:cNvPr id="5994" name="Google Shape;5994;p76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76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6" name="Google Shape;5996;p76"/>
          <p:cNvGrpSpPr/>
          <p:nvPr/>
        </p:nvGrpSpPr>
        <p:grpSpPr>
          <a:xfrm>
            <a:off x="7280934" y="3080181"/>
            <a:ext cx="331821" cy="331848"/>
            <a:chOff x="-44924250" y="3206000"/>
            <a:chExt cx="300100" cy="300125"/>
          </a:xfrm>
        </p:grpSpPr>
        <p:sp>
          <p:nvSpPr>
            <p:cNvPr id="5997" name="Google Shape;5997;p76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76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76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76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76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2" name="Google Shape;6002;p76"/>
          <p:cNvGrpSpPr/>
          <p:nvPr/>
        </p:nvGrpSpPr>
        <p:grpSpPr>
          <a:xfrm>
            <a:off x="1507603" y="3054944"/>
            <a:ext cx="331821" cy="331821"/>
            <a:chOff x="-50134375" y="3183175"/>
            <a:chExt cx="300100" cy="300100"/>
          </a:xfrm>
        </p:grpSpPr>
        <p:sp>
          <p:nvSpPr>
            <p:cNvPr id="6003" name="Google Shape;6003;p76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76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76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76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76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76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76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76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76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76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3" name="Google Shape;6013;p76"/>
          <p:cNvGrpSpPr/>
          <p:nvPr/>
        </p:nvGrpSpPr>
        <p:grpSpPr>
          <a:xfrm>
            <a:off x="1507603" y="3461620"/>
            <a:ext cx="331821" cy="331848"/>
            <a:chOff x="-50134375" y="3550975"/>
            <a:chExt cx="300100" cy="300125"/>
          </a:xfrm>
        </p:grpSpPr>
        <p:sp>
          <p:nvSpPr>
            <p:cNvPr id="6014" name="Google Shape;6014;p76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76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6" name="Google Shape;6016;p76"/>
          <p:cNvGrpSpPr/>
          <p:nvPr/>
        </p:nvGrpSpPr>
        <p:grpSpPr>
          <a:xfrm>
            <a:off x="1507603" y="3870287"/>
            <a:ext cx="331821" cy="331627"/>
            <a:chOff x="-50134375" y="3920575"/>
            <a:chExt cx="300100" cy="299925"/>
          </a:xfrm>
        </p:grpSpPr>
        <p:sp>
          <p:nvSpPr>
            <p:cNvPr id="6017" name="Google Shape;6017;p76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76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76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0" name="Google Shape;6020;p76"/>
          <p:cNvGrpSpPr/>
          <p:nvPr/>
        </p:nvGrpSpPr>
        <p:grpSpPr>
          <a:xfrm>
            <a:off x="3572477" y="3074100"/>
            <a:ext cx="333562" cy="331821"/>
            <a:chOff x="-48262200" y="3200500"/>
            <a:chExt cx="301675" cy="300100"/>
          </a:xfrm>
        </p:grpSpPr>
        <p:sp>
          <p:nvSpPr>
            <p:cNvPr id="6021" name="Google Shape;6021;p76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76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76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76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76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76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76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76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76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0" name="Google Shape;6030;p76"/>
          <p:cNvGrpSpPr/>
          <p:nvPr/>
        </p:nvGrpSpPr>
        <p:grpSpPr>
          <a:xfrm>
            <a:off x="3599912" y="3482352"/>
            <a:ext cx="278692" cy="331130"/>
            <a:chOff x="-48233050" y="3569725"/>
            <a:chExt cx="252050" cy="299475"/>
          </a:xfrm>
        </p:grpSpPr>
        <p:sp>
          <p:nvSpPr>
            <p:cNvPr id="6031" name="Google Shape;6031;p76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76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76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4" name="Google Shape;6034;p76"/>
          <p:cNvGrpSpPr/>
          <p:nvPr/>
        </p:nvGrpSpPr>
        <p:grpSpPr>
          <a:xfrm>
            <a:off x="3622109" y="3887480"/>
            <a:ext cx="234298" cy="334447"/>
            <a:chOff x="-48216525" y="3936125"/>
            <a:chExt cx="211900" cy="302475"/>
          </a:xfrm>
        </p:grpSpPr>
        <p:sp>
          <p:nvSpPr>
            <p:cNvPr id="6035" name="Google Shape;6035;p76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76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76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76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9" name="Google Shape;6039;p76"/>
          <p:cNvGrpSpPr/>
          <p:nvPr/>
        </p:nvGrpSpPr>
        <p:grpSpPr>
          <a:xfrm>
            <a:off x="5631506" y="3074957"/>
            <a:ext cx="331821" cy="331848"/>
            <a:chOff x="-46410500" y="3201275"/>
            <a:chExt cx="300100" cy="300125"/>
          </a:xfrm>
        </p:grpSpPr>
        <p:sp>
          <p:nvSpPr>
            <p:cNvPr id="6040" name="Google Shape;6040;p76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76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76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76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76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5" name="Google Shape;6045;p76"/>
          <p:cNvGrpSpPr/>
          <p:nvPr/>
        </p:nvGrpSpPr>
        <p:grpSpPr>
          <a:xfrm>
            <a:off x="5631506" y="3481661"/>
            <a:ext cx="331821" cy="332705"/>
            <a:chOff x="-46409700" y="3569100"/>
            <a:chExt cx="300100" cy="300900"/>
          </a:xfrm>
        </p:grpSpPr>
        <p:sp>
          <p:nvSpPr>
            <p:cNvPr id="6046" name="Google Shape;6046;p76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76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76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76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76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1" name="Google Shape;6051;p76"/>
          <p:cNvGrpSpPr/>
          <p:nvPr/>
        </p:nvGrpSpPr>
        <p:grpSpPr>
          <a:xfrm>
            <a:off x="5620187" y="3888365"/>
            <a:ext cx="354460" cy="334447"/>
            <a:chOff x="-46422300" y="3936925"/>
            <a:chExt cx="320575" cy="302475"/>
          </a:xfrm>
        </p:grpSpPr>
        <p:sp>
          <p:nvSpPr>
            <p:cNvPr id="6052" name="Google Shape;6052;p76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76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4" name="Google Shape;6054;p76"/>
          <p:cNvGrpSpPr/>
          <p:nvPr/>
        </p:nvGrpSpPr>
        <p:grpSpPr>
          <a:xfrm>
            <a:off x="7280492" y="3472097"/>
            <a:ext cx="332705" cy="331821"/>
            <a:chOff x="-44914800" y="3560450"/>
            <a:chExt cx="300900" cy="300100"/>
          </a:xfrm>
        </p:grpSpPr>
        <p:sp>
          <p:nvSpPr>
            <p:cNvPr id="6055" name="Google Shape;6055;p76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76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76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76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76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0" name="Google Shape;6060;p76"/>
          <p:cNvGrpSpPr/>
          <p:nvPr/>
        </p:nvGrpSpPr>
        <p:grpSpPr>
          <a:xfrm>
            <a:off x="1918660" y="3055165"/>
            <a:ext cx="330936" cy="330743"/>
            <a:chOff x="-49764975" y="3183375"/>
            <a:chExt cx="299300" cy="299125"/>
          </a:xfrm>
        </p:grpSpPr>
        <p:sp>
          <p:nvSpPr>
            <p:cNvPr id="6061" name="Google Shape;6061;p7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7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7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7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7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7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7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7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7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0" name="Google Shape;6070;p76"/>
          <p:cNvGrpSpPr/>
          <p:nvPr/>
        </p:nvGrpSpPr>
        <p:grpSpPr>
          <a:xfrm>
            <a:off x="1918660" y="3461897"/>
            <a:ext cx="330936" cy="332429"/>
            <a:chOff x="-49764975" y="3551225"/>
            <a:chExt cx="299300" cy="300650"/>
          </a:xfrm>
        </p:grpSpPr>
        <p:sp>
          <p:nvSpPr>
            <p:cNvPr id="6071" name="Google Shape;6071;p76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76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76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76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76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76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76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76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76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76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76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2" name="Google Shape;6082;p76"/>
          <p:cNvGrpSpPr/>
          <p:nvPr/>
        </p:nvGrpSpPr>
        <p:grpSpPr>
          <a:xfrm>
            <a:off x="1916477" y="3869845"/>
            <a:ext cx="335304" cy="332069"/>
            <a:chOff x="-49766550" y="3920175"/>
            <a:chExt cx="303250" cy="300325"/>
          </a:xfrm>
        </p:grpSpPr>
        <p:sp>
          <p:nvSpPr>
            <p:cNvPr id="6083" name="Google Shape;6083;p76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76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76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76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7" name="Google Shape;6087;p76"/>
          <p:cNvGrpSpPr/>
          <p:nvPr/>
        </p:nvGrpSpPr>
        <p:grpSpPr>
          <a:xfrm>
            <a:off x="3985840" y="3074100"/>
            <a:ext cx="333562" cy="330964"/>
            <a:chOff x="-47892800" y="3200500"/>
            <a:chExt cx="301675" cy="299325"/>
          </a:xfrm>
        </p:grpSpPr>
        <p:sp>
          <p:nvSpPr>
            <p:cNvPr id="6088" name="Google Shape;6088;p76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76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76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76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76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76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4" name="Google Shape;6094;p76"/>
          <p:cNvGrpSpPr/>
          <p:nvPr/>
        </p:nvGrpSpPr>
        <p:grpSpPr>
          <a:xfrm>
            <a:off x="4045493" y="3481661"/>
            <a:ext cx="214257" cy="331821"/>
            <a:chOff x="-47839250" y="3569100"/>
            <a:chExt cx="193775" cy="300100"/>
          </a:xfrm>
        </p:grpSpPr>
        <p:sp>
          <p:nvSpPr>
            <p:cNvPr id="6095" name="Google Shape;6095;p76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76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76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76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76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76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1" name="Google Shape;6101;p76"/>
          <p:cNvGrpSpPr/>
          <p:nvPr/>
        </p:nvGrpSpPr>
        <p:grpSpPr>
          <a:xfrm>
            <a:off x="3986711" y="3889222"/>
            <a:ext cx="331821" cy="332705"/>
            <a:chOff x="-47892800" y="3937700"/>
            <a:chExt cx="300100" cy="300900"/>
          </a:xfrm>
        </p:grpSpPr>
        <p:sp>
          <p:nvSpPr>
            <p:cNvPr id="6102" name="Google Shape;6102;p76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76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76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76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76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76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76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76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0" name="Google Shape;6110;p76"/>
          <p:cNvGrpSpPr/>
          <p:nvPr/>
        </p:nvGrpSpPr>
        <p:grpSpPr>
          <a:xfrm>
            <a:off x="6042414" y="3094113"/>
            <a:ext cx="331821" cy="290910"/>
            <a:chOff x="-46042675" y="3218600"/>
            <a:chExt cx="300100" cy="263100"/>
          </a:xfrm>
        </p:grpSpPr>
        <p:sp>
          <p:nvSpPr>
            <p:cNvPr id="6111" name="Google Shape;6111;p76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76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76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76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76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76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7" name="Google Shape;6117;p76"/>
          <p:cNvGrpSpPr/>
          <p:nvPr/>
        </p:nvGrpSpPr>
        <p:grpSpPr>
          <a:xfrm>
            <a:off x="6042414" y="3481219"/>
            <a:ext cx="331821" cy="301801"/>
            <a:chOff x="-46042675" y="3568700"/>
            <a:chExt cx="300100" cy="272950"/>
          </a:xfrm>
        </p:grpSpPr>
        <p:sp>
          <p:nvSpPr>
            <p:cNvPr id="6118" name="Google Shape;6118;p76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76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76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76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2" name="Google Shape;6122;p76"/>
          <p:cNvGrpSpPr/>
          <p:nvPr/>
        </p:nvGrpSpPr>
        <p:grpSpPr>
          <a:xfrm>
            <a:off x="6081597" y="3889360"/>
            <a:ext cx="253454" cy="332567"/>
            <a:chOff x="-46007225" y="3937825"/>
            <a:chExt cx="229225" cy="300775"/>
          </a:xfrm>
        </p:grpSpPr>
        <p:sp>
          <p:nvSpPr>
            <p:cNvPr id="6123" name="Google Shape;6123;p76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76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76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76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76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76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76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76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76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76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3" name="Google Shape;6133;p76"/>
          <p:cNvGrpSpPr/>
          <p:nvPr/>
        </p:nvGrpSpPr>
        <p:grpSpPr>
          <a:xfrm>
            <a:off x="7300961" y="3880100"/>
            <a:ext cx="291767" cy="334004"/>
            <a:chOff x="-44895900" y="3929450"/>
            <a:chExt cx="263875" cy="302075"/>
          </a:xfrm>
        </p:grpSpPr>
        <p:sp>
          <p:nvSpPr>
            <p:cNvPr id="6134" name="Google Shape;6134;p76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76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76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76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76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76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0" name="Google Shape;6140;p76"/>
          <p:cNvGrpSpPr/>
          <p:nvPr/>
        </p:nvGrpSpPr>
        <p:grpSpPr>
          <a:xfrm>
            <a:off x="2330269" y="3065392"/>
            <a:ext cx="332705" cy="310923"/>
            <a:chOff x="-49397175" y="3192625"/>
            <a:chExt cx="300900" cy="281200"/>
          </a:xfrm>
        </p:grpSpPr>
        <p:sp>
          <p:nvSpPr>
            <p:cNvPr id="6141" name="Google Shape;6141;p76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76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76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76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76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76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76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8" name="Google Shape;6148;p76"/>
          <p:cNvGrpSpPr/>
          <p:nvPr/>
        </p:nvGrpSpPr>
        <p:grpSpPr>
          <a:xfrm>
            <a:off x="2354649" y="3461620"/>
            <a:ext cx="283944" cy="332705"/>
            <a:chOff x="-49375900" y="3550975"/>
            <a:chExt cx="256800" cy="300900"/>
          </a:xfrm>
        </p:grpSpPr>
        <p:sp>
          <p:nvSpPr>
            <p:cNvPr id="6149" name="Google Shape;6149;p76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76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76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76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76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76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76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76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76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76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76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0" name="Google Shape;6160;p76"/>
          <p:cNvGrpSpPr/>
          <p:nvPr/>
        </p:nvGrpSpPr>
        <p:grpSpPr>
          <a:xfrm>
            <a:off x="2350309" y="3870066"/>
            <a:ext cx="292624" cy="332705"/>
            <a:chOff x="-49378250" y="3920375"/>
            <a:chExt cx="264650" cy="300900"/>
          </a:xfrm>
        </p:grpSpPr>
        <p:sp>
          <p:nvSpPr>
            <p:cNvPr id="6161" name="Google Shape;6161;p76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76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76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76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76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76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76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8" name="Google Shape;6168;p76"/>
          <p:cNvGrpSpPr/>
          <p:nvPr/>
        </p:nvGrpSpPr>
        <p:grpSpPr>
          <a:xfrm>
            <a:off x="4418802" y="3074100"/>
            <a:ext cx="291767" cy="333562"/>
            <a:chOff x="-47505300" y="3200500"/>
            <a:chExt cx="263875" cy="301675"/>
          </a:xfrm>
        </p:grpSpPr>
        <p:sp>
          <p:nvSpPr>
            <p:cNvPr id="6169" name="Google Shape;6169;p76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76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76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76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76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76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76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76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76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76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76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76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76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2" name="Google Shape;6182;p76"/>
          <p:cNvGrpSpPr/>
          <p:nvPr/>
        </p:nvGrpSpPr>
        <p:grpSpPr>
          <a:xfrm>
            <a:off x="4398347" y="3481661"/>
            <a:ext cx="332677" cy="331627"/>
            <a:chOff x="-47524975" y="3569100"/>
            <a:chExt cx="300875" cy="299925"/>
          </a:xfrm>
        </p:grpSpPr>
        <p:sp>
          <p:nvSpPr>
            <p:cNvPr id="6183" name="Google Shape;6183;p76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76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76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76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76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8" name="Google Shape;6188;p76"/>
          <p:cNvGrpSpPr/>
          <p:nvPr/>
        </p:nvGrpSpPr>
        <p:grpSpPr>
          <a:xfrm>
            <a:off x="4398775" y="3929304"/>
            <a:ext cx="331821" cy="252570"/>
            <a:chOff x="-47523400" y="3973950"/>
            <a:chExt cx="300100" cy="228425"/>
          </a:xfrm>
        </p:grpSpPr>
        <p:sp>
          <p:nvSpPr>
            <p:cNvPr id="6189" name="Google Shape;6189;p76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76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76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76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76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4" name="Google Shape;6194;p76"/>
          <p:cNvGrpSpPr/>
          <p:nvPr/>
        </p:nvGrpSpPr>
        <p:grpSpPr>
          <a:xfrm>
            <a:off x="6458415" y="3072801"/>
            <a:ext cx="330964" cy="334004"/>
            <a:chOff x="-45673275" y="3199325"/>
            <a:chExt cx="299325" cy="302075"/>
          </a:xfrm>
        </p:grpSpPr>
        <p:sp>
          <p:nvSpPr>
            <p:cNvPr id="6195" name="Google Shape;6195;p76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76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76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8" name="Google Shape;6198;p76"/>
          <p:cNvGrpSpPr/>
          <p:nvPr/>
        </p:nvGrpSpPr>
        <p:grpSpPr>
          <a:xfrm>
            <a:off x="6457544" y="3500817"/>
            <a:ext cx="332705" cy="293508"/>
            <a:chOff x="-45674075" y="3586425"/>
            <a:chExt cx="300900" cy="265450"/>
          </a:xfrm>
        </p:grpSpPr>
        <p:sp>
          <p:nvSpPr>
            <p:cNvPr id="6199" name="Google Shape;6199;p76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76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1" name="Google Shape;6201;p76"/>
          <p:cNvGrpSpPr/>
          <p:nvPr/>
        </p:nvGrpSpPr>
        <p:grpSpPr>
          <a:xfrm>
            <a:off x="6458415" y="3889222"/>
            <a:ext cx="330964" cy="332705"/>
            <a:chOff x="-45673275" y="3937700"/>
            <a:chExt cx="299325" cy="300900"/>
          </a:xfrm>
        </p:grpSpPr>
        <p:sp>
          <p:nvSpPr>
            <p:cNvPr id="6202" name="Google Shape;6202;p76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76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76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76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76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76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8" name="Google Shape;6208;p76"/>
          <p:cNvGrpSpPr/>
          <p:nvPr/>
        </p:nvGrpSpPr>
        <p:grpSpPr>
          <a:xfrm>
            <a:off x="7727679" y="3047093"/>
            <a:ext cx="332705" cy="332705"/>
            <a:chOff x="-44512325" y="3176075"/>
            <a:chExt cx="300900" cy="300900"/>
          </a:xfrm>
        </p:grpSpPr>
        <p:sp>
          <p:nvSpPr>
            <p:cNvPr id="6209" name="Google Shape;6209;p76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76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76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2" name="Google Shape;6212;p76"/>
          <p:cNvGrpSpPr/>
          <p:nvPr/>
        </p:nvGrpSpPr>
        <p:grpSpPr>
          <a:xfrm>
            <a:off x="2742761" y="3054944"/>
            <a:ext cx="330964" cy="330964"/>
            <a:chOff x="-49027775" y="3183175"/>
            <a:chExt cx="299325" cy="299325"/>
          </a:xfrm>
        </p:grpSpPr>
        <p:sp>
          <p:nvSpPr>
            <p:cNvPr id="6213" name="Google Shape;6213;p76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76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76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76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7" name="Google Shape;6217;p76"/>
          <p:cNvGrpSpPr/>
          <p:nvPr/>
        </p:nvGrpSpPr>
        <p:grpSpPr>
          <a:xfrm>
            <a:off x="2742333" y="3461620"/>
            <a:ext cx="331821" cy="333590"/>
            <a:chOff x="-49027775" y="3550975"/>
            <a:chExt cx="300100" cy="301700"/>
          </a:xfrm>
        </p:grpSpPr>
        <p:sp>
          <p:nvSpPr>
            <p:cNvPr id="6218" name="Google Shape;6218;p76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76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76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76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76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76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76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76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76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76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8" name="Google Shape;6228;p76"/>
          <p:cNvGrpSpPr/>
          <p:nvPr/>
        </p:nvGrpSpPr>
        <p:grpSpPr>
          <a:xfrm>
            <a:off x="2740536" y="3869845"/>
            <a:ext cx="335414" cy="332069"/>
            <a:chOff x="-49031025" y="3920175"/>
            <a:chExt cx="303350" cy="300325"/>
          </a:xfrm>
        </p:grpSpPr>
        <p:sp>
          <p:nvSpPr>
            <p:cNvPr id="6229" name="Google Shape;6229;p76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76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76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76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76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76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5" name="Google Shape;6235;p76"/>
          <p:cNvGrpSpPr/>
          <p:nvPr/>
        </p:nvGrpSpPr>
        <p:grpSpPr>
          <a:xfrm>
            <a:off x="4806336" y="3074100"/>
            <a:ext cx="332677" cy="330964"/>
            <a:chOff x="-47155575" y="3200500"/>
            <a:chExt cx="300875" cy="299325"/>
          </a:xfrm>
        </p:grpSpPr>
        <p:sp>
          <p:nvSpPr>
            <p:cNvPr id="6236" name="Google Shape;6236;p76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76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76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76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76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76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2" name="Google Shape;6242;p76"/>
          <p:cNvGrpSpPr/>
          <p:nvPr/>
        </p:nvGrpSpPr>
        <p:grpSpPr>
          <a:xfrm>
            <a:off x="4806765" y="3481661"/>
            <a:ext cx="331821" cy="331821"/>
            <a:chOff x="-47154800" y="3569100"/>
            <a:chExt cx="300100" cy="300100"/>
          </a:xfrm>
        </p:grpSpPr>
        <p:sp>
          <p:nvSpPr>
            <p:cNvPr id="6243" name="Google Shape;6243;p76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76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76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76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76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76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9" name="Google Shape;6249;p76"/>
          <p:cNvGrpSpPr/>
          <p:nvPr/>
        </p:nvGrpSpPr>
        <p:grpSpPr>
          <a:xfrm>
            <a:off x="4807207" y="3890963"/>
            <a:ext cx="330936" cy="330107"/>
            <a:chOff x="-47154000" y="3939275"/>
            <a:chExt cx="299300" cy="298550"/>
          </a:xfrm>
        </p:grpSpPr>
        <p:sp>
          <p:nvSpPr>
            <p:cNvPr id="6250" name="Google Shape;6250;p76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76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76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76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4" name="Google Shape;6254;p76"/>
          <p:cNvGrpSpPr/>
          <p:nvPr/>
        </p:nvGrpSpPr>
        <p:grpSpPr>
          <a:xfrm>
            <a:off x="6885685" y="3074100"/>
            <a:ext cx="291767" cy="330964"/>
            <a:chOff x="-45286550" y="3200500"/>
            <a:chExt cx="263875" cy="299325"/>
          </a:xfrm>
        </p:grpSpPr>
        <p:sp>
          <p:nvSpPr>
            <p:cNvPr id="6255" name="Google Shape;6255;p76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76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76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8" name="Google Shape;6258;p76"/>
          <p:cNvGrpSpPr/>
          <p:nvPr/>
        </p:nvGrpSpPr>
        <p:grpSpPr>
          <a:xfrm>
            <a:off x="6885685" y="3482545"/>
            <a:ext cx="291767" cy="330936"/>
            <a:chOff x="-45286550" y="3569900"/>
            <a:chExt cx="263875" cy="299300"/>
          </a:xfrm>
        </p:grpSpPr>
        <p:sp>
          <p:nvSpPr>
            <p:cNvPr id="6259" name="Google Shape;6259;p76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76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76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76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76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76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5" name="Google Shape;6265;p76"/>
          <p:cNvGrpSpPr/>
          <p:nvPr/>
        </p:nvGrpSpPr>
        <p:grpSpPr>
          <a:xfrm>
            <a:off x="6896134" y="3890106"/>
            <a:ext cx="270869" cy="331821"/>
            <a:chOff x="-45277900" y="3938500"/>
            <a:chExt cx="244975" cy="300100"/>
          </a:xfrm>
        </p:grpSpPr>
        <p:sp>
          <p:nvSpPr>
            <p:cNvPr id="6266" name="Google Shape;6266;p76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76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76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76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0" name="Google Shape;6270;p76"/>
          <p:cNvGrpSpPr/>
          <p:nvPr/>
        </p:nvGrpSpPr>
        <p:grpSpPr>
          <a:xfrm>
            <a:off x="7728121" y="3490368"/>
            <a:ext cx="331821" cy="331821"/>
            <a:chOff x="-44502875" y="3576975"/>
            <a:chExt cx="300100" cy="300100"/>
          </a:xfrm>
        </p:grpSpPr>
        <p:sp>
          <p:nvSpPr>
            <p:cNvPr id="6271" name="Google Shape;6271;p76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76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76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4" name="Google Shape;6274;p76"/>
          <p:cNvGrpSpPr/>
          <p:nvPr/>
        </p:nvGrpSpPr>
        <p:grpSpPr>
          <a:xfrm>
            <a:off x="2356364" y="2181064"/>
            <a:ext cx="284806" cy="241434"/>
            <a:chOff x="1636184" y="2959225"/>
            <a:chExt cx="232666" cy="197250"/>
          </a:xfrm>
        </p:grpSpPr>
        <p:sp>
          <p:nvSpPr>
            <p:cNvPr id="6275" name="Google Shape;6275;p76"/>
            <p:cNvSpPr/>
            <p:nvPr/>
          </p:nvSpPr>
          <p:spPr>
            <a:xfrm>
              <a:off x="1649300" y="2959225"/>
              <a:ext cx="219550" cy="197250"/>
            </a:xfrm>
            <a:custGeom>
              <a:rect b="b" l="l" r="r" t="t"/>
              <a:pathLst>
                <a:path extrusionOk="0" h="7890" w="8782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76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rect b="b" l="l" r="r" t="t"/>
              <a:pathLst>
                <a:path extrusionOk="0" h="7890" w="8782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76"/>
            <p:cNvSpPr/>
            <p:nvPr/>
          </p:nvSpPr>
          <p:spPr>
            <a:xfrm>
              <a:off x="1734750" y="3136775"/>
              <a:ext cx="36900" cy="19650"/>
            </a:xfrm>
            <a:custGeom>
              <a:rect b="b" l="l" r="r" t="t"/>
              <a:pathLst>
                <a:path extrusionOk="0" h="786" w="1476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6278" name="Google Shape;6278;p76"/>
            <p:cNvSpPr/>
            <p:nvPr/>
          </p:nvSpPr>
          <p:spPr>
            <a:xfrm>
              <a:off x="1684150" y="2963550"/>
              <a:ext cx="139900" cy="11300"/>
            </a:xfrm>
            <a:custGeom>
              <a:rect b="b" l="l" r="r" t="t"/>
              <a:pathLst>
                <a:path extrusionOk="0" h="452" w="5596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6279" name="Google Shape;6279;p76"/>
          <p:cNvGrpSpPr/>
          <p:nvPr/>
        </p:nvGrpSpPr>
        <p:grpSpPr>
          <a:xfrm>
            <a:off x="3623760" y="2531111"/>
            <a:ext cx="239502" cy="338262"/>
            <a:chOff x="-47300587" y="123275"/>
            <a:chExt cx="190975" cy="269725"/>
          </a:xfrm>
        </p:grpSpPr>
        <p:sp>
          <p:nvSpPr>
            <p:cNvPr id="6280" name="Google Shape;6280;p76"/>
            <p:cNvSpPr/>
            <p:nvPr/>
          </p:nvSpPr>
          <p:spPr>
            <a:xfrm>
              <a:off x="-47300587" y="123275"/>
              <a:ext cx="190975" cy="269725"/>
            </a:xfrm>
            <a:custGeom>
              <a:rect b="b" l="l" r="r" t="t"/>
              <a:pathLst>
                <a:path extrusionOk="0" h="10789" w="7639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76"/>
            <p:cNvSpPr/>
            <p:nvPr/>
          </p:nvSpPr>
          <p:spPr>
            <a:xfrm>
              <a:off x="-47242037" y="188100"/>
              <a:ext cx="15350" cy="31375"/>
            </a:xfrm>
            <a:custGeom>
              <a:rect b="b" l="l" r="r" t="t"/>
              <a:pathLst>
                <a:path extrusionOk="0" h="1255" w="614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76"/>
            <p:cNvSpPr/>
            <p:nvPr/>
          </p:nvSpPr>
          <p:spPr>
            <a:xfrm>
              <a:off x="-47242037" y="234775"/>
              <a:ext cx="15350" cy="31400"/>
            </a:xfrm>
            <a:custGeom>
              <a:rect b="b" l="l" r="r" t="t"/>
              <a:pathLst>
                <a:path extrusionOk="0" h="1256" w="614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76"/>
            <p:cNvSpPr/>
            <p:nvPr/>
          </p:nvSpPr>
          <p:spPr>
            <a:xfrm>
              <a:off x="-47180012" y="172075"/>
              <a:ext cx="15350" cy="31375"/>
            </a:xfrm>
            <a:custGeom>
              <a:rect b="b" l="l" r="r" t="t"/>
              <a:pathLst>
                <a:path extrusionOk="0" h="1255" w="614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76"/>
            <p:cNvSpPr/>
            <p:nvPr/>
          </p:nvSpPr>
          <p:spPr>
            <a:xfrm>
              <a:off x="-47180012" y="218050"/>
              <a:ext cx="15350" cy="32100"/>
            </a:xfrm>
            <a:custGeom>
              <a:rect b="b" l="l" r="r" t="t"/>
              <a:pathLst>
                <a:path extrusionOk="0" h="1284" w="614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288" name="Shape 6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9" name="Google Shape;6289;p77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Educational Process </a:t>
            </a:r>
            <a:r>
              <a:rPr lang="es"/>
              <a:t>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290" name="Google Shape;6290;p77"/>
          <p:cNvSpPr/>
          <p:nvPr/>
        </p:nvSpPr>
        <p:spPr>
          <a:xfrm>
            <a:off x="1179006" y="1683910"/>
            <a:ext cx="297772" cy="343672"/>
          </a:xfrm>
          <a:custGeom>
            <a:rect b="b" l="l" r="r" t="t"/>
            <a:pathLst>
              <a:path extrusionOk="0" h="12691" w="10996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1" name="Google Shape;6291;p77"/>
          <p:cNvSpPr/>
          <p:nvPr/>
        </p:nvSpPr>
        <p:spPr>
          <a:xfrm>
            <a:off x="1151710" y="2099169"/>
            <a:ext cx="352365" cy="311637"/>
          </a:xfrm>
          <a:custGeom>
            <a:rect b="b" l="l" r="r" t="t"/>
            <a:pathLst>
              <a:path extrusionOk="0" h="11508" w="13012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2" name="Google Shape;6292;p77"/>
          <p:cNvSpPr/>
          <p:nvPr/>
        </p:nvSpPr>
        <p:spPr>
          <a:xfrm>
            <a:off x="1159373" y="2477627"/>
            <a:ext cx="337038" cy="343537"/>
          </a:xfrm>
          <a:custGeom>
            <a:rect b="b" l="l" r="r" t="t"/>
            <a:pathLst>
              <a:path extrusionOk="0" h="12686" w="12446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3" name="Google Shape;6293;p77"/>
          <p:cNvGrpSpPr/>
          <p:nvPr/>
        </p:nvGrpSpPr>
        <p:grpSpPr>
          <a:xfrm>
            <a:off x="3151213" y="1709564"/>
            <a:ext cx="342129" cy="343862"/>
            <a:chOff x="-41270450" y="1973375"/>
            <a:chExt cx="315850" cy="317450"/>
          </a:xfrm>
        </p:grpSpPr>
        <p:sp>
          <p:nvSpPr>
            <p:cNvPr id="6294" name="Google Shape;6294;p77"/>
            <p:cNvSpPr/>
            <p:nvPr/>
          </p:nvSpPr>
          <p:spPr>
            <a:xfrm>
              <a:off x="-41270450" y="1973375"/>
              <a:ext cx="315850" cy="317450"/>
            </a:xfrm>
            <a:custGeom>
              <a:rect b="b" l="l" r="r" t="t"/>
              <a:pathLst>
                <a:path extrusionOk="0" h="12698" w="12634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77"/>
            <p:cNvSpPr/>
            <p:nvPr/>
          </p:nvSpPr>
          <p:spPr>
            <a:xfrm>
              <a:off x="-41230300" y="2015125"/>
              <a:ext cx="235525" cy="192200"/>
            </a:xfrm>
            <a:custGeom>
              <a:rect b="b" l="l" r="r" t="t"/>
              <a:pathLst>
                <a:path extrusionOk="0" h="7688" w="9421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77"/>
            <p:cNvSpPr/>
            <p:nvPr/>
          </p:nvSpPr>
          <p:spPr>
            <a:xfrm>
              <a:off x="-41139725" y="2061750"/>
              <a:ext cx="83525" cy="103675"/>
            </a:xfrm>
            <a:custGeom>
              <a:rect b="b" l="l" r="r" t="t"/>
              <a:pathLst>
                <a:path extrusionOk="0" h="4147" w="3341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77"/>
            <p:cNvSpPr/>
            <p:nvPr/>
          </p:nvSpPr>
          <p:spPr>
            <a:xfrm>
              <a:off x="-41230300" y="2227000"/>
              <a:ext cx="235525" cy="21300"/>
            </a:xfrm>
            <a:custGeom>
              <a:rect b="b" l="l" r="r" t="t"/>
              <a:pathLst>
                <a:path extrusionOk="0" h="852" w="9421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8" name="Google Shape;6298;p77"/>
          <p:cNvGrpSpPr/>
          <p:nvPr/>
        </p:nvGrpSpPr>
        <p:grpSpPr>
          <a:xfrm>
            <a:off x="3140177" y="2105636"/>
            <a:ext cx="364199" cy="342318"/>
            <a:chOff x="-41291625" y="2339025"/>
            <a:chExt cx="336225" cy="316025"/>
          </a:xfrm>
        </p:grpSpPr>
        <p:sp>
          <p:nvSpPr>
            <p:cNvPr id="6299" name="Google Shape;6299;p77"/>
            <p:cNvSpPr/>
            <p:nvPr/>
          </p:nvSpPr>
          <p:spPr>
            <a:xfrm>
              <a:off x="-41291625" y="2339025"/>
              <a:ext cx="336225" cy="316025"/>
            </a:xfrm>
            <a:custGeom>
              <a:rect b="b" l="l" r="r" t="t"/>
              <a:pathLst>
                <a:path extrusionOk="0" h="12641" w="13449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77"/>
            <p:cNvSpPr/>
            <p:nvPr/>
          </p:nvSpPr>
          <p:spPr>
            <a:xfrm>
              <a:off x="-41234225" y="2620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1" name="Google Shape;6301;p77"/>
          <p:cNvSpPr/>
          <p:nvPr/>
        </p:nvSpPr>
        <p:spPr>
          <a:xfrm>
            <a:off x="3118588" y="2277702"/>
            <a:ext cx="0" cy="27"/>
          </a:xfrm>
          <a:custGeom>
            <a:rect b="b" l="l" r="r" t="t"/>
            <a:pathLst>
              <a:path extrusionOk="0" h="1" w="0">
                <a:moveTo>
                  <a:pt x="0" y="0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2" name="Google Shape;6302;p77"/>
          <p:cNvSpPr/>
          <p:nvPr/>
        </p:nvSpPr>
        <p:spPr>
          <a:xfrm>
            <a:off x="3150235" y="2503353"/>
            <a:ext cx="346380" cy="343564"/>
          </a:xfrm>
          <a:custGeom>
            <a:rect b="b" l="l" r="r" t="t"/>
            <a:pathLst>
              <a:path extrusionOk="0" h="12687" w="12791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3" name="Google Shape;6303;p77"/>
          <p:cNvSpPr/>
          <p:nvPr/>
        </p:nvSpPr>
        <p:spPr>
          <a:xfrm>
            <a:off x="5251993" y="1681364"/>
            <a:ext cx="213309" cy="342995"/>
          </a:xfrm>
          <a:custGeom>
            <a:rect b="b" l="l" r="r" t="t"/>
            <a:pathLst>
              <a:path extrusionOk="0" h="12666" w="7877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4" name="Google Shape;6304;p77"/>
          <p:cNvSpPr/>
          <p:nvPr/>
        </p:nvSpPr>
        <p:spPr>
          <a:xfrm>
            <a:off x="5207637" y="2076991"/>
            <a:ext cx="302023" cy="344918"/>
          </a:xfrm>
          <a:custGeom>
            <a:rect b="b" l="l" r="r" t="t"/>
            <a:pathLst>
              <a:path extrusionOk="0" h="12737" w="11153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5" name="Google Shape;6305;p77"/>
          <p:cNvSpPr/>
          <p:nvPr/>
        </p:nvSpPr>
        <p:spPr>
          <a:xfrm>
            <a:off x="5185478" y="2476192"/>
            <a:ext cx="342995" cy="344133"/>
          </a:xfrm>
          <a:custGeom>
            <a:rect b="b" l="l" r="r" t="t"/>
            <a:pathLst>
              <a:path extrusionOk="0" h="12708" w="12666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6" name="Google Shape;6306;p77"/>
          <p:cNvSpPr/>
          <p:nvPr/>
        </p:nvSpPr>
        <p:spPr>
          <a:xfrm>
            <a:off x="7226080" y="1681581"/>
            <a:ext cx="344701" cy="342562"/>
          </a:xfrm>
          <a:custGeom>
            <a:rect b="b" l="l" r="r" t="t"/>
            <a:pathLst>
              <a:path extrusionOk="0" h="12650" w="12729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7" name="Google Shape;6307;p77"/>
          <p:cNvGrpSpPr/>
          <p:nvPr/>
        </p:nvGrpSpPr>
        <p:grpSpPr>
          <a:xfrm>
            <a:off x="1533687" y="1683811"/>
            <a:ext cx="365174" cy="343293"/>
            <a:chOff x="-42804750" y="1949600"/>
            <a:chExt cx="337125" cy="316925"/>
          </a:xfrm>
        </p:grpSpPr>
        <p:sp>
          <p:nvSpPr>
            <p:cNvPr id="6308" name="Google Shape;6308;p77"/>
            <p:cNvSpPr/>
            <p:nvPr/>
          </p:nvSpPr>
          <p:spPr>
            <a:xfrm>
              <a:off x="-42731500" y="2013125"/>
              <a:ext cx="189825" cy="189900"/>
            </a:xfrm>
            <a:custGeom>
              <a:rect b="b" l="l" r="r" t="t"/>
              <a:pathLst>
                <a:path extrusionOk="0" h="7596" w="7593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77"/>
            <p:cNvSpPr/>
            <p:nvPr/>
          </p:nvSpPr>
          <p:spPr>
            <a:xfrm>
              <a:off x="-42804750" y="1949600"/>
              <a:ext cx="337125" cy="316925"/>
            </a:xfrm>
            <a:custGeom>
              <a:rect b="b" l="l" r="r" t="t"/>
              <a:pathLst>
                <a:path extrusionOk="0" h="12677" w="13485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77"/>
            <p:cNvSpPr/>
            <p:nvPr/>
          </p:nvSpPr>
          <p:spPr>
            <a:xfrm>
              <a:off x="-42644075" y="2060025"/>
              <a:ext cx="59100" cy="65400"/>
            </a:xfrm>
            <a:custGeom>
              <a:rect b="b" l="l" r="r" t="t"/>
              <a:pathLst>
                <a:path extrusionOk="0" h="2616" w="2364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1" name="Google Shape;6311;p77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6312" name="Google Shape;6312;p77"/>
            <p:cNvSpPr/>
            <p:nvPr/>
          </p:nvSpPr>
          <p:spPr>
            <a:xfrm>
              <a:off x="-42778750" y="2320125"/>
              <a:ext cx="285125" cy="309375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77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4" name="Google Shape;6314;p77"/>
          <p:cNvGrpSpPr/>
          <p:nvPr/>
        </p:nvGrpSpPr>
        <p:grpSpPr>
          <a:xfrm>
            <a:off x="1543503" y="2475712"/>
            <a:ext cx="345541" cy="344701"/>
            <a:chOff x="-42796875" y="2680675"/>
            <a:chExt cx="319000" cy="318225"/>
          </a:xfrm>
        </p:grpSpPr>
        <p:sp>
          <p:nvSpPr>
            <p:cNvPr id="6315" name="Google Shape;6315;p77"/>
            <p:cNvSpPr/>
            <p:nvPr/>
          </p:nvSpPr>
          <p:spPr>
            <a:xfrm>
              <a:off x="-42671650" y="2853950"/>
              <a:ext cx="70125" cy="21275"/>
            </a:xfrm>
            <a:custGeom>
              <a:rect b="b" l="l" r="r" t="t"/>
              <a:pathLst>
                <a:path extrusionOk="0" h="851" w="2805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77"/>
            <p:cNvSpPr/>
            <p:nvPr/>
          </p:nvSpPr>
          <p:spPr>
            <a:xfrm>
              <a:off x="-42671650" y="2895675"/>
              <a:ext cx="70125" cy="20525"/>
            </a:xfrm>
            <a:custGeom>
              <a:rect b="b" l="l" r="r" t="t"/>
              <a:pathLst>
                <a:path extrusionOk="0" h="821" w="2805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77"/>
            <p:cNvSpPr/>
            <p:nvPr/>
          </p:nvSpPr>
          <p:spPr>
            <a:xfrm>
              <a:off x="-42796875" y="26806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77"/>
            <p:cNvSpPr/>
            <p:nvPr/>
          </p:nvSpPr>
          <p:spPr>
            <a:xfrm>
              <a:off x="-42753550" y="2854500"/>
              <a:ext cx="63825" cy="61700"/>
            </a:xfrm>
            <a:custGeom>
              <a:rect b="b" l="l" r="r" t="t"/>
              <a:pathLst>
                <a:path extrusionOk="0" h="2468" w="2553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77"/>
            <p:cNvSpPr/>
            <p:nvPr/>
          </p:nvSpPr>
          <p:spPr>
            <a:xfrm>
              <a:off x="-42581850" y="2853950"/>
              <a:ext cx="63025" cy="61475"/>
            </a:xfrm>
            <a:custGeom>
              <a:rect b="b" l="l" r="r" t="t"/>
              <a:pathLst>
                <a:path extrusionOk="0" h="2459" w="2521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0" name="Google Shape;6320;p77"/>
          <p:cNvSpPr/>
          <p:nvPr/>
        </p:nvSpPr>
        <p:spPr>
          <a:xfrm>
            <a:off x="3566893" y="1707387"/>
            <a:ext cx="345541" cy="343185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1" name="Google Shape;6321;p77"/>
          <p:cNvSpPr/>
          <p:nvPr/>
        </p:nvSpPr>
        <p:spPr>
          <a:xfrm>
            <a:off x="3558112" y="2135211"/>
            <a:ext cx="349819" cy="292654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2" name="Google Shape;6322;p77"/>
          <p:cNvSpPr/>
          <p:nvPr/>
        </p:nvSpPr>
        <p:spPr>
          <a:xfrm>
            <a:off x="3566880" y="2503353"/>
            <a:ext cx="345568" cy="342643"/>
          </a:xfrm>
          <a:custGeom>
            <a:rect b="b" l="l" r="r" t="t"/>
            <a:pathLst>
              <a:path extrusionOk="0" h="12653" w="12761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3" name="Google Shape;6323;p77"/>
          <p:cNvSpPr/>
          <p:nvPr/>
        </p:nvSpPr>
        <p:spPr>
          <a:xfrm>
            <a:off x="5641131" y="1681364"/>
            <a:ext cx="247457" cy="341289"/>
          </a:xfrm>
          <a:custGeom>
            <a:rect b="b" l="l" r="r" t="t"/>
            <a:pathLst>
              <a:path extrusionOk="0" h="12603" w="9138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4" name="Google Shape;6324;p77"/>
          <p:cNvSpPr/>
          <p:nvPr/>
        </p:nvSpPr>
        <p:spPr>
          <a:xfrm>
            <a:off x="5537185" y="2402239"/>
            <a:ext cx="27" cy="2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5" name="Google Shape;6325;p77"/>
          <p:cNvGrpSpPr/>
          <p:nvPr/>
        </p:nvGrpSpPr>
        <p:grpSpPr>
          <a:xfrm>
            <a:off x="5583876" y="2080668"/>
            <a:ext cx="359189" cy="340016"/>
            <a:chOff x="-39055650" y="2315975"/>
            <a:chExt cx="331600" cy="313900"/>
          </a:xfrm>
        </p:grpSpPr>
        <p:sp>
          <p:nvSpPr>
            <p:cNvPr id="6326" name="Google Shape;6326;p77"/>
            <p:cNvSpPr/>
            <p:nvPr/>
          </p:nvSpPr>
          <p:spPr>
            <a:xfrm>
              <a:off x="-38976900" y="2390225"/>
              <a:ext cx="167775" cy="165825"/>
            </a:xfrm>
            <a:custGeom>
              <a:rect b="b" l="l" r="r" t="t"/>
              <a:pathLst>
                <a:path extrusionOk="0" h="6633" w="6711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77"/>
            <p:cNvSpPr/>
            <p:nvPr/>
          </p:nvSpPr>
          <p:spPr>
            <a:xfrm>
              <a:off x="-39055650" y="2315975"/>
              <a:ext cx="331600" cy="313900"/>
            </a:xfrm>
            <a:custGeom>
              <a:rect b="b" l="l" r="r" t="t"/>
              <a:pathLst>
                <a:path extrusionOk="0" h="12556" w="13264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8" name="Google Shape;6328;p77"/>
          <p:cNvSpPr/>
          <p:nvPr/>
        </p:nvSpPr>
        <p:spPr>
          <a:xfrm>
            <a:off x="5589971" y="2504625"/>
            <a:ext cx="344674" cy="292654"/>
          </a:xfrm>
          <a:custGeom>
            <a:rect b="b" l="l" r="r" t="t"/>
            <a:pathLst>
              <a:path extrusionOk="0" h="10807" w="12728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9" name="Google Shape;6329;p77"/>
          <p:cNvSpPr/>
          <p:nvPr/>
        </p:nvSpPr>
        <p:spPr>
          <a:xfrm>
            <a:off x="7264898" y="2067188"/>
            <a:ext cx="267063" cy="345324"/>
          </a:xfrm>
          <a:custGeom>
            <a:rect b="b" l="l" r="r" t="t"/>
            <a:pathLst>
              <a:path extrusionOk="0" h="12752" w="9862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0" name="Google Shape;6330;p77"/>
          <p:cNvGrpSpPr/>
          <p:nvPr/>
        </p:nvGrpSpPr>
        <p:grpSpPr>
          <a:xfrm>
            <a:off x="1929543" y="1683974"/>
            <a:ext cx="349819" cy="342047"/>
            <a:chOff x="-42430625" y="1949750"/>
            <a:chExt cx="322950" cy="315775"/>
          </a:xfrm>
        </p:grpSpPr>
        <p:sp>
          <p:nvSpPr>
            <p:cNvPr id="6331" name="Google Shape;6331;p77"/>
            <p:cNvSpPr/>
            <p:nvPr/>
          </p:nvSpPr>
          <p:spPr>
            <a:xfrm>
              <a:off x="-423534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77"/>
            <p:cNvSpPr/>
            <p:nvPr/>
          </p:nvSpPr>
          <p:spPr>
            <a:xfrm>
              <a:off x="-422896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77"/>
            <p:cNvSpPr/>
            <p:nvPr/>
          </p:nvSpPr>
          <p:spPr>
            <a:xfrm>
              <a:off x="-42226625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77"/>
            <p:cNvSpPr/>
            <p:nvPr/>
          </p:nvSpPr>
          <p:spPr>
            <a:xfrm>
              <a:off x="-42430625" y="1949750"/>
              <a:ext cx="322950" cy="315775"/>
            </a:xfrm>
            <a:custGeom>
              <a:rect b="b" l="l" r="r" t="t"/>
              <a:pathLst>
                <a:path extrusionOk="0" h="12631" w="12918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5" name="Google Shape;6335;p77"/>
          <p:cNvSpPr/>
          <p:nvPr/>
        </p:nvSpPr>
        <p:spPr>
          <a:xfrm>
            <a:off x="1956643" y="2080620"/>
            <a:ext cx="298638" cy="342995"/>
          </a:xfrm>
          <a:custGeom>
            <a:rect b="b" l="l" r="r" t="t"/>
            <a:pathLst>
              <a:path extrusionOk="0" h="12666" w="11028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6" name="Google Shape;6336;p77"/>
          <p:cNvSpPr/>
          <p:nvPr/>
        </p:nvSpPr>
        <p:spPr>
          <a:xfrm>
            <a:off x="1935918" y="2478467"/>
            <a:ext cx="340450" cy="342833"/>
          </a:xfrm>
          <a:custGeom>
            <a:rect b="b" l="l" r="r" t="t"/>
            <a:pathLst>
              <a:path extrusionOk="0" h="12660" w="12572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7" name="Google Shape;6337;p77"/>
          <p:cNvSpPr/>
          <p:nvPr/>
        </p:nvSpPr>
        <p:spPr>
          <a:xfrm>
            <a:off x="3971588" y="1715484"/>
            <a:ext cx="343862" cy="313126"/>
          </a:xfrm>
          <a:custGeom>
            <a:rect b="b" l="l" r="r" t="t"/>
            <a:pathLst>
              <a:path extrusionOk="0" h="11563" w="12698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8" name="Google Shape;6338;p77"/>
          <p:cNvSpPr/>
          <p:nvPr/>
        </p:nvSpPr>
        <p:spPr>
          <a:xfrm>
            <a:off x="3969029" y="2104503"/>
            <a:ext cx="348980" cy="343862"/>
          </a:xfrm>
          <a:custGeom>
            <a:rect b="b" l="l" r="r" t="t"/>
            <a:pathLst>
              <a:path extrusionOk="0" h="12698" w="12887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9" name="Google Shape;6339;p77"/>
          <p:cNvSpPr/>
          <p:nvPr/>
        </p:nvSpPr>
        <p:spPr>
          <a:xfrm>
            <a:off x="3969428" y="2502242"/>
            <a:ext cx="343862" cy="343835"/>
          </a:xfrm>
          <a:custGeom>
            <a:rect b="b" l="l" r="r" t="t"/>
            <a:pathLst>
              <a:path extrusionOk="0" h="12697" w="12698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0" name="Google Shape;6340;p77"/>
          <p:cNvSpPr/>
          <p:nvPr/>
        </p:nvSpPr>
        <p:spPr>
          <a:xfrm>
            <a:off x="5996142" y="1678575"/>
            <a:ext cx="344701" cy="345568"/>
          </a:xfrm>
          <a:custGeom>
            <a:rect b="b" l="l" r="r" t="t"/>
            <a:pathLst>
              <a:path extrusionOk="0" h="12761" w="12729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1" name="Google Shape;6341;p77"/>
          <p:cNvGrpSpPr/>
          <p:nvPr/>
        </p:nvGrpSpPr>
        <p:grpSpPr>
          <a:xfrm>
            <a:off x="6002652" y="2078962"/>
            <a:ext cx="342995" cy="342291"/>
            <a:chOff x="-38686275" y="2314400"/>
            <a:chExt cx="316650" cy="316000"/>
          </a:xfrm>
        </p:grpSpPr>
        <p:sp>
          <p:nvSpPr>
            <p:cNvPr id="6342" name="Google Shape;6342;p77"/>
            <p:cNvSpPr/>
            <p:nvPr/>
          </p:nvSpPr>
          <p:spPr>
            <a:xfrm>
              <a:off x="-38686275" y="2314400"/>
              <a:ext cx="316650" cy="316000"/>
            </a:xfrm>
            <a:custGeom>
              <a:rect b="b" l="l" r="r" t="t"/>
              <a:pathLst>
                <a:path extrusionOk="0" h="12640" w="12666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77"/>
            <p:cNvSpPr/>
            <p:nvPr/>
          </p:nvSpPr>
          <p:spPr>
            <a:xfrm>
              <a:off x="-38583075" y="2527075"/>
              <a:ext cx="111075" cy="63050"/>
            </a:xfrm>
            <a:custGeom>
              <a:rect b="b" l="l" r="r" t="t"/>
              <a:pathLst>
                <a:path extrusionOk="0" h="2522" w="4443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4" name="Google Shape;6344;p77"/>
          <p:cNvGrpSpPr/>
          <p:nvPr/>
        </p:nvGrpSpPr>
        <p:grpSpPr>
          <a:xfrm>
            <a:off x="6001366" y="2477418"/>
            <a:ext cx="345568" cy="343835"/>
            <a:chOff x="-38686275" y="2682250"/>
            <a:chExt cx="319025" cy="317425"/>
          </a:xfrm>
        </p:grpSpPr>
        <p:sp>
          <p:nvSpPr>
            <p:cNvPr id="6345" name="Google Shape;6345;p77"/>
            <p:cNvSpPr/>
            <p:nvPr/>
          </p:nvSpPr>
          <p:spPr>
            <a:xfrm>
              <a:off x="-38686275" y="2682250"/>
              <a:ext cx="319025" cy="317425"/>
            </a:xfrm>
            <a:custGeom>
              <a:rect b="b" l="l" r="r" t="t"/>
              <a:pathLst>
                <a:path extrusionOk="0" h="12697" w="12761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77"/>
            <p:cNvSpPr/>
            <p:nvPr/>
          </p:nvSpPr>
          <p:spPr>
            <a:xfrm>
              <a:off x="-38591750" y="2773600"/>
              <a:ext cx="63025" cy="61350"/>
            </a:xfrm>
            <a:custGeom>
              <a:rect b="b" l="l" r="r" t="t"/>
              <a:pathLst>
                <a:path extrusionOk="0" h="2454" w="2521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7" name="Google Shape;6347;p77"/>
          <p:cNvGrpSpPr/>
          <p:nvPr/>
        </p:nvGrpSpPr>
        <p:grpSpPr>
          <a:xfrm>
            <a:off x="7214268" y="2462063"/>
            <a:ext cx="360056" cy="346516"/>
            <a:chOff x="-37534750" y="2668075"/>
            <a:chExt cx="332400" cy="319900"/>
          </a:xfrm>
        </p:grpSpPr>
        <p:sp>
          <p:nvSpPr>
            <p:cNvPr id="6348" name="Google Shape;6348;p77"/>
            <p:cNvSpPr/>
            <p:nvPr/>
          </p:nvSpPr>
          <p:spPr>
            <a:xfrm>
              <a:off x="-37534750" y="2668075"/>
              <a:ext cx="332400" cy="319900"/>
            </a:xfrm>
            <a:custGeom>
              <a:rect b="b" l="l" r="r" t="t"/>
              <a:pathLst>
                <a:path extrusionOk="0" h="12796" w="13296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77"/>
            <p:cNvSpPr/>
            <p:nvPr/>
          </p:nvSpPr>
          <p:spPr>
            <a:xfrm>
              <a:off x="-37487500" y="2709475"/>
              <a:ext cx="165425" cy="164450"/>
            </a:xfrm>
            <a:custGeom>
              <a:rect b="b" l="l" r="r" t="t"/>
              <a:pathLst>
                <a:path extrusionOk="0" h="6578" w="6617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0" name="Google Shape;6350;p77"/>
          <p:cNvSpPr/>
          <p:nvPr/>
        </p:nvSpPr>
        <p:spPr>
          <a:xfrm>
            <a:off x="2340638" y="1683287"/>
            <a:ext cx="345541" cy="342779"/>
          </a:xfrm>
          <a:custGeom>
            <a:rect b="b" l="l" r="r" t="t"/>
            <a:pathLst>
              <a:path extrusionOk="0" h="12658" w="1276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51" name="Google Shape;6351;p77"/>
          <p:cNvGrpSpPr/>
          <p:nvPr/>
        </p:nvGrpSpPr>
        <p:grpSpPr>
          <a:xfrm>
            <a:off x="2336367" y="2080696"/>
            <a:ext cx="345541" cy="344133"/>
            <a:chOff x="-42062025" y="2316000"/>
            <a:chExt cx="319000" cy="317700"/>
          </a:xfrm>
        </p:grpSpPr>
        <p:sp>
          <p:nvSpPr>
            <p:cNvPr id="6352" name="Google Shape;6352;p77"/>
            <p:cNvSpPr/>
            <p:nvPr/>
          </p:nvSpPr>
          <p:spPr>
            <a:xfrm>
              <a:off x="-41965150" y="2477075"/>
              <a:ext cx="124475" cy="112675"/>
            </a:xfrm>
            <a:custGeom>
              <a:rect b="b" l="l" r="r" t="t"/>
              <a:pathLst>
                <a:path extrusionOk="0" h="4507" w="4979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77"/>
            <p:cNvSpPr/>
            <p:nvPr/>
          </p:nvSpPr>
          <p:spPr>
            <a:xfrm>
              <a:off x="-42062025" y="2316000"/>
              <a:ext cx="319000" cy="317700"/>
            </a:xfrm>
            <a:custGeom>
              <a:rect b="b" l="l" r="r" t="t"/>
              <a:pathLst>
                <a:path extrusionOk="0" h="12708" w="1276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4" name="Google Shape;6354;p77"/>
          <p:cNvSpPr/>
          <p:nvPr/>
        </p:nvSpPr>
        <p:spPr>
          <a:xfrm>
            <a:off x="2339352" y="2477627"/>
            <a:ext cx="348113" cy="345270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55" name="Google Shape;6355;p77"/>
          <p:cNvGrpSpPr/>
          <p:nvPr/>
        </p:nvGrpSpPr>
        <p:grpSpPr>
          <a:xfrm>
            <a:off x="4395630" y="1713843"/>
            <a:ext cx="303729" cy="338717"/>
            <a:chOff x="-40150450" y="1977325"/>
            <a:chExt cx="280400" cy="312700"/>
          </a:xfrm>
        </p:grpSpPr>
        <p:sp>
          <p:nvSpPr>
            <p:cNvPr id="6356" name="Google Shape;6356;p77"/>
            <p:cNvSpPr/>
            <p:nvPr/>
          </p:nvSpPr>
          <p:spPr>
            <a:xfrm>
              <a:off x="-40052800" y="2041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77"/>
            <p:cNvSpPr/>
            <p:nvPr/>
          </p:nvSpPr>
          <p:spPr>
            <a:xfrm>
              <a:off x="-40150450" y="1977325"/>
              <a:ext cx="280400" cy="312700"/>
            </a:xfrm>
            <a:custGeom>
              <a:rect b="b" l="l" r="r" t="t"/>
              <a:pathLst>
                <a:path extrusionOk="0" h="12508" w="11216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77"/>
            <p:cNvSpPr/>
            <p:nvPr/>
          </p:nvSpPr>
          <p:spPr>
            <a:xfrm>
              <a:off x="-39925200" y="2108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77"/>
            <p:cNvSpPr/>
            <p:nvPr/>
          </p:nvSpPr>
          <p:spPr>
            <a:xfrm>
              <a:off x="-39958275" y="2087025"/>
              <a:ext cx="44925" cy="105350"/>
            </a:xfrm>
            <a:custGeom>
              <a:rect b="b" l="l" r="r" t="t"/>
              <a:pathLst>
                <a:path extrusionOk="0" h="4214" w="1797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0" name="Google Shape;6360;p77"/>
          <p:cNvGrpSpPr/>
          <p:nvPr/>
        </p:nvGrpSpPr>
        <p:grpSpPr>
          <a:xfrm>
            <a:off x="4390079" y="2106286"/>
            <a:ext cx="314832" cy="342995"/>
            <a:chOff x="-40160700" y="2339625"/>
            <a:chExt cx="290650" cy="316650"/>
          </a:xfrm>
        </p:grpSpPr>
        <p:sp>
          <p:nvSpPr>
            <p:cNvPr id="6361" name="Google Shape;6361;p77"/>
            <p:cNvSpPr/>
            <p:nvPr/>
          </p:nvSpPr>
          <p:spPr>
            <a:xfrm>
              <a:off x="-40005525" y="2552600"/>
              <a:ext cx="70900" cy="62175"/>
            </a:xfrm>
            <a:custGeom>
              <a:rect b="b" l="l" r="r" t="t"/>
              <a:pathLst>
                <a:path extrusionOk="0" h="2487" w="2836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77"/>
            <p:cNvSpPr/>
            <p:nvPr/>
          </p:nvSpPr>
          <p:spPr>
            <a:xfrm>
              <a:off x="-40039400" y="2605050"/>
              <a:ext cx="29150" cy="20500"/>
            </a:xfrm>
            <a:custGeom>
              <a:rect b="b" l="l" r="r" t="t"/>
              <a:pathLst>
                <a:path extrusionOk="0" h="820" w="1166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77"/>
            <p:cNvSpPr/>
            <p:nvPr/>
          </p:nvSpPr>
          <p:spPr>
            <a:xfrm>
              <a:off x="-40079575" y="25845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77"/>
            <p:cNvSpPr/>
            <p:nvPr/>
          </p:nvSpPr>
          <p:spPr>
            <a:xfrm>
              <a:off x="-40160700" y="2339625"/>
              <a:ext cx="290650" cy="316650"/>
            </a:xfrm>
            <a:custGeom>
              <a:rect b="b" l="l" r="r" t="t"/>
              <a:pathLst>
                <a:path extrusionOk="0" h="12666" w="11626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5" name="Google Shape;6365;p77"/>
          <p:cNvGrpSpPr/>
          <p:nvPr/>
        </p:nvGrpSpPr>
        <p:grpSpPr>
          <a:xfrm>
            <a:off x="4373357" y="2503008"/>
            <a:ext cx="345541" cy="342995"/>
            <a:chOff x="-40171725" y="2705875"/>
            <a:chExt cx="319000" cy="316650"/>
          </a:xfrm>
        </p:grpSpPr>
        <p:sp>
          <p:nvSpPr>
            <p:cNvPr id="6366" name="Google Shape;6366;p77"/>
            <p:cNvSpPr/>
            <p:nvPr/>
          </p:nvSpPr>
          <p:spPr>
            <a:xfrm>
              <a:off x="-40068550" y="2788575"/>
              <a:ext cx="48075" cy="58775"/>
            </a:xfrm>
            <a:custGeom>
              <a:rect b="b" l="l" r="r" t="t"/>
              <a:pathLst>
                <a:path extrusionOk="0" h="2351" w="1923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77"/>
            <p:cNvSpPr/>
            <p:nvPr/>
          </p:nvSpPr>
          <p:spPr>
            <a:xfrm>
              <a:off x="-40171725" y="2705875"/>
              <a:ext cx="319000" cy="316650"/>
            </a:xfrm>
            <a:custGeom>
              <a:rect b="b" l="l" r="r" t="t"/>
              <a:pathLst>
                <a:path extrusionOk="0" h="12666" w="1276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8" name="Google Shape;6368;p77"/>
          <p:cNvGrpSpPr/>
          <p:nvPr/>
        </p:nvGrpSpPr>
        <p:grpSpPr>
          <a:xfrm>
            <a:off x="6450332" y="1680561"/>
            <a:ext cx="250869" cy="343862"/>
            <a:chOff x="-38275925" y="1946600"/>
            <a:chExt cx="231600" cy="317450"/>
          </a:xfrm>
        </p:grpSpPr>
        <p:sp>
          <p:nvSpPr>
            <p:cNvPr id="6369" name="Google Shape;6369;p77"/>
            <p:cNvSpPr/>
            <p:nvPr/>
          </p:nvSpPr>
          <p:spPr>
            <a:xfrm>
              <a:off x="-38275925" y="1946600"/>
              <a:ext cx="231600" cy="317450"/>
            </a:xfrm>
            <a:custGeom>
              <a:rect b="b" l="l" r="r" t="t"/>
              <a:pathLst>
                <a:path extrusionOk="0" h="12698" w="9264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77"/>
            <p:cNvSpPr/>
            <p:nvPr/>
          </p:nvSpPr>
          <p:spPr>
            <a:xfrm>
              <a:off x="-38235750" y="1989125"/>
              <a:ext cx="84300" cy="83525"/>
            </a:xfrm>
            <a:custGeom>
              <a:rect b="b" l="l" r="r" t="t"/>
              <a:pathLst>
                <a:path extrusionOk="0" h="3341" w="3372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1" name="Google Shape;6371;p77"/>
          <p:cNvSpPr/>
          <p:nvPr/>
        </p:nvSpPr>
        <p:spPr>
          <a:xfrm>
            <a:off x="6402341" y="2077749"/>
            <a:ext cx="344701" cy="344160"/>
          </a:xfrm>
          <a:custGeom>
            <a:rect b="b" l="l" r="r" t="t"/>
            <a:pathLst>
              <a:path extrusionOk="0" h="12709" w="12729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2" name="Google Shape;6372;p77"/>
          <p:cNvSpPr/>
          <p:nvPr/>
        </p:nvSpPr>
        <p:spPr>
          <a:xfrm>
            <a:off x="6476011" y="2474757"/>
            <a:ext cx="202233" cy="344701"/>
          </a:xfrm>
          <a:custGeom>
            <a:rect b="b" l="l" r="r" t="t"/>
            <a:pathLst>
              <a:path extrusionOk="0" h="12729" w="7468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3" name="Google Shape;6373;p77"/>
          <p:cNvGrpSpPr/>
          <p:nvPr/>
        </p:nvGrpSpPr>
        <p:grpSpPr>
          <a:xfrm>
            <a:off x="7635833" y="1685680"/>
            <a:ext cx="351525" cy="342156"/>
            <a:chOff x="-37190575" y="1951325"/>
            <a:chExt cx="324525" cy="315875"/>
          </a:xfrm>
        </p:grpSpPr>
        <p:sp>
          <p:nvSpPr>
            <p:cNvPr id="6374" name="Google Shape;6374;p77"/>
            <p:cNvSpPr/>
            <p:nvPr/>
          </p:nvSpPr>
          <p:spPr>
            <a:xfrm>
              <a:off x="-37190575" y="1951325"/>
              <a:ext cx="324525" cy="315875"/>
            </a:xfrm>
            <a:custGeom>
              <a:rect b="b" l="l" r="r" t="t"/>
              <a:pathLst>
                <a:path extrusionOk="0" h="12635" w="12981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77"/>
            <p:cNvSpPr/>
            <p:nvPr/>
          </p:nvSpPr>
          <p:spPr>
            <a:xfrm>
              <a:off x="-37081875" y="2162600"/>
              <a:ext cx="72475" cy="63100"/>
            </a:xfrm>
            <a:custGeom>
              <a:rect b="b" l="l" r="r" t="t"/>
              <a:pathLst>
                <a:path extrusionOk="0" h="2524" w="2899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77"/>
            <p:cNvSpPr/>
            <p:nvPr/>
          </p:nvSpPr>
          <p:spPr>
            <a:xfrm>
              <a:off x="-37144875" y="2099025"/>
              <a:ext cx="72475" cy="62875"/>
            </a:xfrm>
            <a:custGeom>
              <a:rect b="b" l="l" r="r" t="t"/>
              <a:pathLst>
                <a:path extrusionOk="0" h="2515" w="2899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77"/>
            <p:cNvSpPr/>
            <p:nvPr/>
          </p:nvSpPr>
          <p:spPr>
            <a:xfrm>
              <a:off x="-37123625" y="2014875"/>
              <a:ext cx="71700" cy="62775"/>
            </a:xfrm>
            <a:custGeom>
              <a:rect b="b" l="l" r="r" t="t"/>
              <a:pathLst>
                <a:path extrusionOk="0" h="2511" w="2868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77"/>
            <p:cNvSpPr/>
            <p:nvPr/>
          </p:nvSpPr>
          <p:spPr>
            <a:xfrm>
              <a:off x="-37039350" y="1993250"/>
              <a:ext cx="71700" cy="63125"/>
            </a:xfrm>
            <a:custGeom>
              <a:rect b="b" l="l" r="r" t="t"/>
              <a:pathLst>
                <a:path extrusionOk="0" h="2525" w="2868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9" name="Google Shape;6379;p77"/>
          <p:cNvSpPr/>
          <p:nvPr/>
        </p:nvSpPr>
        <p:spPr>
          <a:xfrm>
            <a:off x="2740694" y="1681581"/>
            <a:ext cx="348113" cy="343835"/>
          </a:xfrm>
          <a:custGeom>
            <a:rect b="b" l="l" r="r" t="t"/>
            <a:pathLst>
              <a:path extrusionOk="0" h="12697" w="12855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0" name="Google Shape;6380;p77"/>
          <p:cNvGrpSpPr/>
          <p:nvPr/>
        </p:nvGrpSpPr>
        <p:grpSpPr>
          <a:xfrm>
            <a:off x="2743418" y="2153216"/>
            <a:ext cx="343835" cy="269608"/>
            <a:chOff x="-41694200" y="2382950"/>
            <a:chExt cx="317425" cy="248900"/>
          </a:xfrm>
        </p:grpSpPr>
        <p:sp>
          <p:nvSpPr>
            <p:cNvPr id="6381" name="Google Shape;6381;p77"/>
            <p:cNvSpPr/>
            <p:nvPr/>
          </p:nvSpPr>
          <p:spPr>
            <a:xfrm>
              <a:off x="-41694200" y="2382950"/>
              <a:ext cx="317425" cy="248900"/>
            </a:xfrm>
            <a:custGeom>
              <a:rect b="b" l="l" r="r" t="t"/>
              <a:pathLst>
                <a:path extrusionOk="0" h="9956" w="12697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77"/>
            <p:cNvSpPr/>
            <p:nvPr/>
          </p:nvSpPr>
          <p:spPr>
            <a:xfrm>
              <a:off x="-41586600" y="2425550"/>
              <a:ext cx="107450" cy="102925"/>
            </a:xfrm>
            <a:custGeom>
              <a:rect b="b" l="l" r="r" t="t"/>
              <a:pathLst>
                <a:path extrusionOk="0" h="4117" w="4298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3" name="Google Shape;6383;p77"/>
          <p:cNvGrpSpPr/>
          <p:nvPr/>
        </p:nvGrpSpPr>
        <p:grpSpPr>
          <a:xfrm>
            <a:off x="2740496" y="2478257"/>
            <a:ext cx="345541" cy="343862"/>
            <a:chOff x="-41695775" y="2683025"/>
            <a:chExt cx="319000" cy="317450"/>
          </a:xfrm>
        </p:grpSpPr>
        <p:sp>
          <p:nvSpPr>
            <p:cNvPr id="6384" name="Google Shape;6384;p77"/>
            <p:cNvSpPr/>
            <p:nvPr/>
          </p:nvSpPr>
          <p:spPr>
            <a:xfrm>
              <a:off x="-41695775" y="2683025"/>
              <a:ext cx="319000" cy="317450"/>
            </a:xfrm>
            <a:custGeom>
              <a:rect b="b" l="l" r="r" t="t"/>
              <a:pathLst>
                <a:path extrusionOk="0" h="12698" w="1276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77"/>
            <p:cNvSpPr/>
            <p:nvPr/>
          </p:nvSpPr>
          <p:spPr>
            <a:xfrm>
              <a:off x="-41615450" y="2813750"/>
              <a:ext cx="152050" cy="144975"/>
            </a:xfrm>
            <a:custGeom>
              <a:rect b="b" l="l" r="r" t="t"/>
              <a:pathLst>
                <a:path extrusionOk="0" h="5799" w="6082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77"/>
            <p:cNvSpPr/>
            <p:nvPr/>
          </p:nvSpPr>
          <p:spPr>
            <a:xfrm>
              <a:off x="-41550075" y="2853950"/>
              <a:ext cx="40200" cy="42550"/>
            </a:xfrm>
            <a:custGeom>
              <a:rect b="b" l="l" r="r" t="t"/>
              <a:pathLst>
                <a:path extrusionOk="0" h="1702" w="1608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7" name="Google Shape;6387;p77"/>
          <p:cNvGrpSpPr/>
          <p:nvPr/>
        </p:nvGrpSpPr>
        <p:grpSpPr>
          <a:xfrm>
            <a:off x="4797389" y="1707858"/>
            <a:ext cx="314832" cy="345568"/>
            <a:chOff x="-39792875" y="1971800"/>
            <a:chExt cx="290650" cy="319025"/>
          </a:xfrm>
        </p:grpSpPr>
        <p:sp>
          <p:nvSpPr>
            <p:cNvPr id="6388" name="Google Shape;6388;p77"/>
            <p:cNvSpPr/>
            <p:nvPr/>
          </p:nvSpPr>
          <p:spPr>
            <a:xfrm>
              <a:off x="-39667650" y="21450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77"/>
            <p:cNvSpPr/>
            <p:nvPr/>
          </p:nvSpPr>
          <p:spPr>
            <a:xfrm>
              <a:off x="-39792875" y="1971800"/>
              <a:ext cx="290650" cy="319025"/>
            </a:xfrm>
            <a:custGeom>
              <a:rect b="b" l="l" r="r" t="t"/>
              <a:pathLst>
                <a:path extrusionOk="0" h="12761" w="11626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0" name="Google Shape;6390;p77"/>
          <p:cNvGrpSpPr/>
          <p:nvPr/>
        </p:nvGrpSpPr>
        <p:grpSpPr>
          <a:xfrm>
            <a:off x="4805486" y="2104445"/>
            <a:ext cx="298638" cy="344837"/>
            <a:chOff x="-39783425" y="2337925"/>
            <a:chExt cx="275700" cy="318350"/>
          </a:xfrm>
        </p:grpSpPr>
        <p:sp>
          <p:nvSpPr>
            <p:cNvPr id="6391" name="Google Shape;6391;p77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77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3" name="Google Shape;6393;p77"/>
          <p:cNvSpPr/>
          <p:nvPr/>
        </p:nvSpPr>
        <p:spPr>
          <a:xfrm>
            <a:off x="4781825" y="2505086"/>
            <a:ext cx="342156" cy="343401"/>
          </a:xfrm>
          <a:custGeom>
            <a:rect b="b" l="l" r="r" t="t"/>
            <a:pathLst>
              <a:path extrusionOk="0" h="12681" w="12635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4" name="Google Shape;6394;p77"/>
          <p:cNvGrpSpPr/>
          <p:nvPr/>
        </p:nvGrpSpPr>
        <p:grpSpPr>
          <a:xfrm>
            <a:off x="6800271" y="1682268"/>
            <a:ext cx="353232" cy="342806"/>
            <a:chOff x="-37956150" y="1948175"/>
            <a:chExt cx="326100" cy="316475"/>
          </a:xfrm>
        </p:grpSpPr>
        <p:sp>
          <p:nvSpPr>
            <p:cNvPr id="6395" name="Google Shape;6395;p77"/>
            <p:cNvSpPr/>
            <p:nvPr/>
          </p:nvSpPr>
          <p:spPr>
            <a:xfrm>
              <a:off x="-37956150" y="1948175"/>
              <a:ext cx="326100" cy="316475"/>
            </a:xfrm>
            <a:custGeom>
              <a:rect b="b" l="l" r="r" t="t"/>
              <a:pathLst>
                <a:path extrusionOk="0" h="12659" w="13044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77"/>
            <p:cNvSpPr/>
            <p:nvPr/>
          </p:nvSpPr>
          <p:spPr>
            <a:xfrm>
              <a:off x="-37729300" y="2054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77"/>
            <p:cNvSpPr/>
            <p:nvPr/>
          </p:nvSpPr>
          <p:spPr>
            <a:xfrm>
              <a:off x="-37839575" y="2058625"/>
              <a:ext cx="81950" cy="34300"/>
            </a:xfrm>
            <a:custGeom>
              <a:rect b="b" l="l" r="r" t="t"/>
              <a:pathLst>
                <a:path extrusionOk="0" h="1372" w="3278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8" name="Google Shape;6398;p77"/>
          <p:cNvGrpSpPr/>
          <p:nvPr/>
        </p:nvGrpSpPr>
        <p:grpSpPr>
          <a:xfrm>
            <a:off x="6807188" y="2148937"/>
            <a:ext cx="345568" cy="223572"/>
            <a:chOff x="-37953000" y="2379000"/>
            <a:chExt cx="319025" cy="206400"/>
          </a:xfrm>
        </p:grpSpPr>
        <p:sp>
          <p:nvSpPr>
            <p:cNvPr id="6399" name="Google Shape;6399;p77"/>
            <p:cNvSpPr/>
            <p:nvPr/>
          </p:nvSpPr>
          <p:spPr>
            <a:xfrm>
              <a:off x="-37953000" y="237900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77"/>
            <p:cNvSpPr/>
            <p:nvPr/>
          </p:nvSpPr>
          <p:spPr>
            <a:xfrm>
              <a:off x="-37780500" y="2419975"/>
              <a:ext cx="110300" cy="104075"/>
            </a:xfrm>
            <a:custGeom>
              <a:rect b="b" l="l" r="r" t="t"/>
              <a:pathLst>
                <a:path extrusionOk="0" h="4163" w="4412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77"/>
            <p:cNvSpPr/>
            <p:nvPr/>
          </p:nvSpPr>
          <p:spPr>
            <a:xfrm>
              <a:off x="-37910450" y="2419975"/>
              <a:ext cx="103200" cy="21275"/>
            </a:xfrm>
            <a:custGeom>
              <a:rect b="b" l="l" r="r" t="t"/>
              <a:pathLst>
                <a:path extrusionOk="0" h="851" w="4128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77"/>
            <p:cNvSpPr/>
            <p:nvPr/>
          </p:nvSpPr>
          <p:spPr>
            <a:xfrm>
              <a:off x="-37910450" y="24617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77"/>
            <p:cNvSpPr/>
            <p:nvPr/>
          </p:nvSpPr>
          <p:spPr>
            <a:xfrm>
              <a:off x="-37910450" y="2502675"/>
              <a:ext cx="103200" cy="22075"/>
            </a:xfrm>
            <a:custGeom>
              <a:rect b="b" l="l" r="r" t="t"/>
              <a:pathLst>
                <a:path extrusionOk="0" h="883" w="4128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4" name="Google Shape;6404;p77"/>
          <p:cNvSpPr/>
          <p:nvPr/>
        </p:nvSpPr>
        <p:spPr>
          <a:xfrm>
            <a:off x="6800769" y="2473918"/>
            <a:ext cx="354938" cy="344701"/>
          </a:xfrm>
          <a:custGeom>
            <a:rect b="b" l="l" r="r" t="t"/>
            <a:pathLst>
              <a:path extrusionOk="0" h="12729" w="13107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5" name="Google Shape;6405;p77"/>
          <p:cNvSpPr/>
          <p:nvPr/>
        </p:nvSpPr>
        <p:spPr>
          <a:xfrm>
            <a:off x="7689189" y="2106209"/>
            <a:ext cx="247457" cy="343862"/>
          </a:xfrm>
          <a:custGeom>
            <a:rect b="b" l="l" r="r" t="t"/>
            <a:pathLst>
              <a:path extrusionOk="0" h="12698" w="9138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6" name="Google Shape;6406;p77"/>
          <p:cNvGrpSpPr/>
          <p:nvPr/>
        </p:nvGrpSpPr>
        <p:grpSpPr>
          <a:xfrm>
            <a:off x="1177056" y="3057552"/>
            <a:ext cx="298611" cy="343510"/>
            <a:chOff x="-42971725" y="3217825"/>
            <a:chExt cx="275675" cy="317125"/>
          </a:xfrm>
        </p:grpSpPr>
        <p:sp>
          <p:nvSpPr>
            <p:cNvPr id="6407" name="Google Shape;6407;p77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77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77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0" name="Google Shape;6410;p77"/>
          <p:cNvGrpSpPr/>
          <p:nvPr/>
        </p:nvGrpSpPr>
        <p:grpSpPr>
          <a:xfrm>
            <a:off x="1151019" y="3485173"/>
            <a:ext cx="350686" cy="312936"/>
            <a:chOff x="-42996150" y="3612600"/>
            <a:chExt cx="323750" cy="288900"/>
          </a:xfrm>
        </p:grpSpPr>
        <p:sp>
          <p:nvSpPr>
            <p:cNvPr id="6411" name="Google Shape;6411;p77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77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77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4" name="Google Shape;6414;p77"/>
          <p:cNvGrpSpPr/>
          <p:nvPr/>
        </p:nvGrpSpPr>
        <p:grpSpPr>
          <a:xfrm>
            <a:off x="1153578" y="3850969"/>
            <a:ext cx="345568" cy="343862"/>
            <a:chOff x="-42994575" y="3950300"/>
            <a:chExt cx="319025" cy="317450"/>
          </a:xfrm>
        </p:grpSpPr>
        <p:sp>
          <p:nvSpPr>
            <p:cNvPr id="6415" name="Google Shape;6415;p77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77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77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8" name="Google Shape;6418;p77"/>
          <p:cNvGrpSpPr/>
          <p:nvPr/>
        </p:nvGrpSpPr>
        <p:grpSpPr>
          <a:xfrm>
            <a:off x="3149945" y="3080597"/>
            <a:ext cx="344674" cy="343835"/>
            <a:chOff x="-41111350" y="3239100"/>
            <a:chExt cx="318200" cy="317425"/>
          </a:xfrm>
        </p:grpSpPr>
        <p:sp>
          <p:nvSpPr>
            <p:cNvPr id="6419" name="Google Shape;6419;p77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77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77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77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3" name="Google Shape;6423;p77"/>
          <p:cNvGrpSpPr/>
          <p:nvPr/>
        </p:nvGrpSpPr>
        <p:grpSpPr>
          <a:xfrm>
            <a:off x="3146533" y="3477509"/>
            <a:ext cx="351498" cy="343916"/>
            <a:chOff x="-41117650" y="3605525"/>
            <a:chExt cx="324500" cy="317500"/>
          </a:xfrm>
        </p:grpSpPr>
        <p:sp>
          <p:nvSpPr>
            <p:cNvPr id="6424" name="Google Shape;6424;p77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77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77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7" name="Google Shape;6427;p77"/>
          <p:cNvSpPr/>
          <p:nvPr/>
        </p:nvSpPr>
        <p:spPr>
          <a:xfrm>
            <a:off x="3150976" y="3880708"/>
            <a:ext cx="345541" cy="335305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8" name="Google Shape;6428;p77"/>
          <p:cNvGrpSpPr/>
          <p:nvPr/>
        </p:nvGrpSpPr>
        <p:grpSpPr>
          <a:xfrm>
            <a:off x="5257001" y="3060098"/>
            <a:ext cx="200500" cy="344701"/>
            <a:chOff x="-39205300" y="3220175"/>
            <a:chExt cx="185100" cy="318225"/>
          </a:xfrm>
        </p:grpSpPr>
        <p:sp>
          <p:nvSpPr>
            <p:cNvPr id="6429" name="Google Shape;6429;p77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77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1" name="Google Shape;6431;p77"/>
          <p:cNvGrpSpPr/>
          <p:nvPr/>
        </p:nvGrpSpPr>
        <p:grpSpPr>
          <a:xfrm>
            <a:off x="5218181" y="3459176"/>
            <a:ext cx="278139" cy="342345"/>
            <a:chOff x="-39248625" y="3588600"/>
            <a:chExt cx="256775" cy="316050"/>
          </a:xfrm>
        </p:grpSpPr>
        <p:sp>
          <p:nvSpPr>
            <p:cNvPr id="6432" name="Google Shape;6432;p77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77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4" name="Google Shape;6434;p77"/>
          <p:cNvSpPr/>
          <p:nvPr/>
        </p:nvSpPr>
        <p:spPr>
          <a:xfrm>
            <a:off x="5190130" y="3854252"/>
            <a:ext cx="337038" cy="343862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5" name="Google Shape;6435;p77"/>
          <p:cNvSpPr/>
          <p:nvPr/>
        </p:nvSpPr>
        <p:spPr>
          <a:xfrm>
            <a:off x="7226933" y="3048267"/>
            <a:ext cx="342995" cy="341723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6" name="Google Shape;6436;p77"/>
          <p:cNvGrpSpPr/>
          <p:nvPr/>
        </p:nvGrpSpPr>
        <p:grpSpPr>
          <a:xfrm>
            <a:off x="1517188" y="3057552"/>
            <a:ext cx="398184" cy="343835"/>
            <a:chOff x="-42651700" y="3217825"/>
            <a:chExt cx="367600" cy="317425"/>
          </a:xfrm>
        </p:grpSpPr>
        <p:sp>
          <p:nvSpPr>
            <p:cNvPr id="6437" name="Google Shape;6437;p77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77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77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77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1" name="Google Shape;6441;p77"/>
          <p:cNvGrpSpPr/>
          <p:nvPr/>
        </p:nvGrpSpPr>
        <p:grpSpPr>
          <a:xfrm>
            <a:off x="1550036" y="3458282"/>
            <a:ext cx="332488" cy="336740"/>
            <a:chOff x="-42617300" y="3587775"/>
            <a:chExt cx="306950" cy="310875"/>
          </a:xfrm>
        </p:grpSpPr>
        <p:sp>
          <p:nvSpPr>
            <p:cNvPr id="6442" name="Google Shape;6442;p77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77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4" name="Google Shape;6444;p77"/>
          <p:cNvSpPr/>
          <p:nvPr/>
        </p:nvSpPr>
        <p:spPr>
          <a:xfrm>
            <a:off x="1545460" y="3851706"/>
            <a:ext cx="344674" cy="342995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5" name="Google Shape;6445;p77"/>
          <p:cNvGrpSpPr/>
          <p:nvPr/>
        </p:nvGrpSpPr>
        <p:grpSpPr>
          <a:xfrm>
            <a:off x="3563493" y="3080164"/>
            <a:ext cx="349440" cy="343320"/>
            <a:chOff x="-40748275" y="3238700"/>
            <a:chExt cx="322600" cy="316950"/>
          </a:xfrm>
        </p:grpSpPr>
        <p:sp>
          <p:nvSpPr>
            <p:cNvPr id="6446" name="Google Shape;6446;p77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77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77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77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77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77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2" name="Google Shape;6452;p77"/>
          <p:cNvGrpSpPr/>
          <p:nvPr/>
        </p:nvGrpSpPr>
        <p:grpSpPr>
          <a:xfrm>
            <a:off x="3565862" y="3507162"/>
            <a:ext cx="344701" cy="313993"/>
            <a:chOff x="-40745125" y="3632900"/>
            <a:chExt cx="318225" cy="289875"/>
          </a:xfrm>
        </p:grpSpPr>
        <p:sp>
          <p:nvSpPr>
            <p:cNvPr id="6453" name="Google Shape;6453;p77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77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77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77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77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77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77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0" name="Google Shape;6460;p77"/>
          <p:cNvGrpSpPr/>
          <p:nvPr/>
        </p:nvGrpSpPr>
        <p:grpSpPr>
          <a:xfrm>
            <a:off x="3569708" y="3874664"/>
            <a:ext cx="337011" cy="343185"/>
            <a:chOff x="-40742750" y="3972175"/>
            <a:chExt cx="311125" cy="316825"/>
          </a:xfrm>
        </p:grpSpPr>
        <p:sp>
          <p:nvSpPr>
            <p:cNvPr id="6461" name="Google Shape;6461;p77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77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3" name="Google Shape;6463;p77"/>
          <p:cNvGrpSpPr/>
          <p:nvPr/>
        </p:nvGrpSpPr>
        <p:grpSpPr>
          <a:xfrm>
            <a:off x="5639761" y="3061804"/>
            <a:ext cx="247430" cy="342995"/>
            <a:chOff x="-38860325" y="3221750"/>
            <a:chExt cx="228425" cy="316650"/>
          </a:xfrm>
        </p:grpSpPr>
        <p:sp>
          <p:nvSpPr>
            <p:cNvPr id="6464" name="Google Shape;6464;p77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77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77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77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8" name="Google Shape;6468;p77"/>
          <p:cNvGrpSpPr/>
          <p:nvPr/>
        </p:nvGrpSpPr>
        <p:grpSpPr>
          <a:xfrm>
            <a:off x="5587293" y="3462723"/>
            <a:ext cx="352365" cy="340341"/>
            <a:chOff x="-38905225" y="3591875"/>
            <a:chExt cx="325300" cy="314200"/>
          </a:xfrm>
        </p:grpSpPr>
        <p:sp>
          <p:nvSpPr>
            <p:cNvPr id="6469" name="Google Shape;6469;p77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77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77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2" name="Google Shape;6472;p77"/>
          <p:cNvSpPr/>
          <p:nvPr/>
        </p:nvSpPr>
        <p:spPr>
          <a:xfrm>
            <a:off x="5593363" y="3908004"/>
            <a:ext cx="342995" cy="290108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3" name="Google Shape;6473;p77"/>
          <p:cNvGrpSpPr/>
          <p:nvPr/>
        </p:nvGrpSpPr>
        <p:grpSpPr>
          <a:xfrm>
            <a:off x="7262295" y="3419504"/>
            <a:ext cx="269608" cy="342779"/>
            <a:chOff x="-37370925" y="3551975"/>
            <a:chExt cx="248900" cy="316450"/>
          </a:xfrm>
        </p:grpSpPr>
        <p:sp>
          <p:nvSpPr>
            <p:cNvPr id="6474" name="Google Shape;6474;p77"/>
            <p:cNvSpPr/>
            <p:nvPr/>
          </p:nvSpPr>
          <p:spPr>
            <a:xfrm>
              <a:off x="-37268550" y="364392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77"/>
            <p:cNvSpPr/>
            <p:nvPr/>
          </p:nvSpPr>
          <p:spPr>
            <a:xfrm>
              <a:off x="-37370925" y="355197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6" name="Google Shape;6476;p77"/>
          <p:cNvSpPr/>
          <p:nvPr/>
        </p:nvSpPr>
        <p:spPr>
          <a:xfrm>
            <a:off x="1937024" y="3058286"/>
            <a:ext cx="337877" cy="342481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7" name="Google Shape;6477;p77"/>
          <p:cNvSpPr/>
          <p:nvPr/>
        </p:nvSpPr>
        <p:spPr>
          <a:xfrm>
            <a:off x="1960055" y="3454996"/>
            <a:ext cx="291814" cy="344701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8" name="Google Shape;6478;p77"/>
          <p:cNvGrpSpPr/>
          <p:nvPr/>
        </p:nvGrpSpPr>
        <p:grpSpPr>
          <a:xfrm>
            <a:off x="1932108" y="3851836"/>
            <a:ext cx="344701" cy="342995"/>
            <a:chOff x="-42259725" y="3951100"/>
            <a:chExt cx="318225" cy="316650"/>
          </a:xfrm>
        </p:grpSpPr>
        <p:sp>
          <p:nvSpPr>
            <p:cNvPr id="6479" name="Google Shape;6479;p77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77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1" name="Google Shape;6481;p77"/>
          <p:cNvGrpSpPr/>
          <p:nvPr/>
        </p:nvGrpSpPr>
        <p:grpSpPr>
          <a:xfrm>
            <a:off x="3970164" y="3111306"/>
            <a:ext cx="343835" cy="313126"/>
            <a:chOff x="-40378075" y="3267450"/>
            <a:chExt cx="317425" cy="289075"/>
          </a:xfrm>
        </p:grpSpPr>
        <p:sp>
          <p:nvSpPr>
            <p:cNvPr id="6482" name="Google Shape;6482;p77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77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77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77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6" name="Google Shape;6486;p77"/>
          <p:cNvGrpSpPr/>
          <p:nvPr/>
        </p:nvGrpSpPr>
        <p:grpSpPr>
          <a:xfrm>
            <a:off x="3973563" y="3476453"/>
            <a:ext cx="337038" cy="342995"/>
            <a:chOff x="-40372575" y="3604550"/>
            <a:chExt cx="311150" cy="316650"/>
          </a:xfrm>
        </p:grpSpPr>
        <p:sp>
          <p:nvSpPr>
            <p:cNvPr id="6487" name="Google Shape;6487;p77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77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77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0" name="Google Shape;6490;p77"/>
          <p:cNvSpPr/>
          <p:nvPr/>
        </p:nvSpPr>
        <p:spPr>
          <a:xfrm>
            <a:off x="3975433" y="3873803"/>
            <a:ext cx="336171" cy="344783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1" name="Google Shape;6491;p77"/>
          <p:cNvGrpSpPr/>
          <p:nvPr/>
        </p:nvGrpSpPr>
        <p:grpSpPr>
          <a:xfrm>
            <a:off x="5989185" y="3060098"/>
            <a:ext cx="369940" cy="345026"/>
            <a:chOff x="-38542250" y="3220175"/>
            <a:chExt cx="341525" cy="318525"/>
          </a:xfrm>
        </p:grpSpPr>
        <p:sp>
          <p:nvSpPr>
            <p:cNvPr id="6492" name="Google Shape;6492;p77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77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77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5" name="Google Shape;6495;p77"/>
          <p:cNvGrpSpPr/>
          <p:nvPr/>
        </p:nvGrpSpPr>
        <p:grpSpPr>
          <a:xfrm>
            <a:off x="6002657" y="3458526"/>
            <a:ext cx="342995" cy="342156"/>
            <a:chOff x="-38537400" y="3588000"/>
            <a:chExt cx="316650" cy="315875"/>
          </a:xfrm>
        </p:grpSpPr>
        <p:sp>
          <p:nvSpPr>
            <p:cNvPr id="6496" name="Google Shape;6496;p77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77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77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77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0" name="Google Shape;6500;p77"/>
          <p:cNvGrpSpPr/>
          <p:nvPr/>
        </p:nvGrpSpPr>
        <p:grpSpPr>
          <a:xfrm>
            <a:off x="6001804" y="3855248"/>
            <a:ext cx="344701" cy="342995"/>
            <a:chOff x="-38538975" y="3954250"/>
            <a:chExt cx="318225" cy="316650"/>
          </a:xfrm>
        </p:grpSpPr>
        <p:sp>
          <p:nvSpPr>
            <p:cNvPr id="6501" name="Google Shape;6501;p77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77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3" name="Google Shape;6503;p77"/>
          <p:cNvGrpSpPr/>
          <p:nvPr/>
        </p:nvGrpSpPr>
        <p:grpSpPr>
          <a:xfrm>
            <a:off x="7223057" y="3794670"/>
            <a:ext cx="348086" cy="344701"/>
            <a:chOff x="-37385100" y="3898325"/>
            <a:chExt cx="321350" cy="318225"/>
          </a:xfrm>
        </p:grpSpPr>
        <p:sp>
          <p:nvSpPr>
            <p:cNvPr id="6504" name="Google Shape;6504;p77"/>
            <p:cNvSpPr/>
            <p:nvPr/>
          </p:nvSpPr>
          <p:spPr>
            <a:xfrm>
              <a:off x="-37190575" y="4093650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77"/>
            <p:cNvSpPr/>
            <p:nvPr/>
          </p:nvSpPr>
          <p:spPr>
            <a:xfrm>
              <a:off x="-37385100" y="3898325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6" name="Google Shape;6506;p77"/>
          <p:cNvGrpSpPr/>
          <p:nvPr/>
        </p:nvGrpSpPr>
        <p:grpSpPr>
          <a:xfrm>
            <a:off x="2339986" y="3056902"/>
            <a:ext cx="343862" cy="343645"/>
            <a:chOff x="-41895050" y="3217225"/>
            <a:chExt cx="317450" cy="317250"/>
          </a:xfrm>
        </p:grpSpPr>
        <p:sp>
          <p:nvSpPr>
            <p:cNvPr id="6507" name="Google Shape;6507;p77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77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77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77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77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2" name="Google Shape;6512;p77"/>
          <p:cNvGrpSpPr/>
          <p:nvPr/>
        </p:nvGrpSpPr>
        <p:grpSpPr>
          <a:xfrm>
            <a:off x="2339567" y="3455114"/>
            <a:ext cx="344701" cy="342995"/>
            <a:chOff x="-41893475" y="3584850"/>
            <a:chExt cx="318225" cy="316650"/>
          </a:xfrm>
        </p:grpSpPr>
        <p:sp>
          <p:nvSpPr>
            <p:cNvPr id="6513" name="Google Shape;6513;p77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77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77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77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7" name="Google Shape;6517;p77"/>
          <p:cNvSpPr/>
          <p:nvPr/>
        </p:nvSpPr>
        <p:spPr>
          <a:xfrm>
            <a:off x="2341058" y="3853412"/>
            <a:ext cx="344701" cy="34237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8" name="Google Shape;6518;p77"/>
          <p:cNvSpPr/>
          <p:nvPr/>
        </p:nvSpPr>
        <p:spPr>
          <a:xfrm>
            <a:off x="4345433" y="3079625"/>
            <a:ext cx="406985" cy="34212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9" name="Google Shape;6519;p77"/>
          <p:cNvGrpSpPr/>
          <p:nvPr/>
        </p:nvGrpSpPr>
        <p:grpSpPr>
          <a:xfrm>
            <a:off x="4391046" y="3477292"/>
            <a:ext cx="312909" cy="343862"/>
            <a:chOff x="-39998250" y="3605325"/>
            <a:chExt cx="288875" cy="317450"/>
          </a:xfrm>
        </p:grpSpPr>
        <p:sp>
          <p:nvSpPr>
            <p:cNvPr id="6520" name="Google Shape;6520;p77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77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2" name="Google Shape;6522;p77"/>
          <p:cNvGrpSpPr/>
          <p:nvPr/>
        </p:nvGrpSpPr>
        <p:grpSpPr>
          <a:xfrm>
            <a:off x="4376003" y="3874881"/>
            <a:ext cx="342995" cy="342968"/>
            <a:chOff x="-40011050" y="3972375"/>
            <a:chExt cx="316650" cy="316625"/>
          </a:xfrm>
        </p:grpSpPr>
        <p:sp>
          <p:nvSpPr>
            <p:cNvPr id="6523" name="Google Shape;6523;p77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77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5" name="Google Shape;6525;p77"/>
          <p:cNvGrpSpPr/>
          <p:nvPr/>
        </p:nvGrpSpPr>
        <p:grpSpPr>
          <a:xfrm>
            <a:off x="6452043" y="3062671"/>
            <a:ext cx="247457" cy="342129"/>
            <a:chOff x="-38129425" y="3222550"/>
            <a:chExt cx="228450" cy="315850"/>
          </a:xfrm>
        </p:grpSpPr>
        <p:sp>
          <p:nvSpPr>
            <p:cNvPr id="6526" name="Google Shape;6526;p77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77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8" name="Google Shape;6528;p77"/>
          <p:cNvGrpSpPr/>
          <p:nvPr/>
        </p:nvGrpSpPr>
        <p:grpSpPr>
          <a:xfrm>
            <a:off x="6403434" y="3458526"/>
            <a:ext cx="344674" cy="342995"/>
            <a:chOff x="-38172725" y="3588000"/>
            <a:chExt cx="318200" cy="316650"/>
          </a:xfrm>
        </p:grpSpPr>
        <p:sp>
          <p:nvSpPr>
            <p:cNvPr id="6529" name="Google Shape;6529;p77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77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77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77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77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77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77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77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7" name="Google Shape;6537;p77"/>
          <p:cNvGrpSpPr/>
          <p:nvPr/>
        </p:nvGrpSpPr>
        <p:grpSpPr>
          <a:xfrm>
            <a:off x="6473802" y="3856087"/>
            <a:ext cx="203939" cy="342995"/>
            <a:chOff x="-38109725" y="3955025"/>
            <a:chExt cx="188275" cy="316650"/>
          </a:xfrm>
        </p:grpSpPr>
        <p:sp>
          <p:nvSpPr>
            <p:cNvPr id="6538" name="Google Shape;6538;p77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77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0" name="Google Shape;6540;p77"/>
          <p:cNvSpPr/>
          <p:nvPr/>
        </p:nvSpPr>
        <p:spPr>
          <a:xfrm>
            <a:off x="7635018" y="3054035"/>
            <a:ext cx="355804" cy="343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1" name="Google Shape;6541;p77"/>
          <p:cNvGrpSpPr/>
          <p:nvPr/>
        </p:nvGrpSpPr>
        <p:grpSpPr>
          <a:xfrm>
            <a:off x="2740068" y="3058609"/>
            <a:ext cx="346407" cy="342156"/>
            <a:chOff x="-41530375" y="3218800"/>
            <a:chExt cx="319800" cy="315875"/>
          </a:xfrm>
        </p:grpSpPr>
        <p:sp>
          <p:nvSpPr>
            <p:cNvPr id="6542" name="Google Shape;6542;p77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77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4" name="Google Shape;6544;p77"/>
          <p:cNvGrpSpPr/>
          <p:nvPr/>
        </p:nvGrpSpPr>
        <p:grpSpPr>
          <a:xfrm>
            <a:off x="2742194" y="3529340"/>
            <a:ext cx="342156" cy="267930"/>
            <a:chOff x="-41526450" y="3653375"/>
            <a:chExt cx="315875" cy="247350"/>
          </a:xfrm>
        </p:grpSpPr>
        <p:sp>
          <p:nvSpPr>
            <p:cNvPr id="6545" name="Google Shape;6545;p77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77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7" name="Google Shape;6547;p77"/>
          <p:cNvGrpSpPr/>
          <p:nvPr/>
        </p:nvGrpSpPr>
        <p:grpSpPr>
          <a:xfrm>
            <a:off x="2743480" y="3851836"/>
            <a:ext cx="339583" cy="342995"/>
            <a:chOff x="-41526450" y="3951100"/>
            <a:chExt cx="313500" cy="316650"/>
          </a:xfrm>
        </p:grpSpPr>
        <p:sp>
          <p:nvSpPr>
            <p:cNvPr id="6548" name="Google Shape;6548;p77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77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77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1" name="Google Shape;6551;p77"/>
          <p:cNvGrpSpPr/>
          <p:nvPr/>
        </p:nvGrpSpPr>
        <p:grpSpPr>
          <a:xfrm>
            <a:off x="4797395" y="3079731"/>
            <a:ext cx="314832" cy="344701"/>
            <a:chOff x="-39625900" y="3238300"/>
            <a:chExt cx="290650" cy="318225"/>
          </a:xfrm>
        </p:grpSpPr>
        <p:sp>
          <p:nvSpPr>
            <p:cNvPr id="6552" name="Google Shape;6552;p77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77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4" name="Google Shape;6554;p77"/>
          <p:cNvSpPr/>
          <p:nvPr/>
        </p:nvSpPr>
        <p:spPr>
          <a:xfrm>
            <a:off x="4809895" y="3478041"/>
            <a:ext cx="292654" cy="342995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5" name="Google Shape;6555;p77"/>
          <p:cNvGrpSpPr/>
          <p:nvPr/>
        </p:nvGrpSpPr>
        <p:grpSpPr>
          <a:xfrm>
            <a:off x="4785019" y="3874475"/>
            <a:ext cx="339583" cy="343429"/>
            <a:chOff x="-39647175" y="3972000"/>
            <a:chExt cx="313500" cy="317050"/>
          </a:xfrm>
        </p:grpSpPr>
        <p:sp>
          <p:nvSpPr>
            <p:cNvPr id="6556" name="Google Shape;6556;p77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77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77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9" name="Google Shape;6559;p77"/>
          <p:cNvGrpSpPr/>
          <p:nvPr/>
        </p:nvGrpSpPr>
        <p:grpSpPr>
          <a:xfrm>
            <a:off x="6802835" y="3061614"/>
            <a:ext cx="348113" cy="343835"/>
            <a:chOff x="-37808850" y="3221575"/>
            <a:chExt cx="321375" cy="317425"/>
          </a:xfrm>
        </p:grpSpPr>
        <p:sp>
          <p:nvSpPr>
            <p:cNvPr id="6560" name="Google Shape;6560;p77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77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2" name="Google Shape;6562;p77"/>
          <p:cNvGrpSpPr/>
          <p:nvPr/>
        </p:nvGrpSpPr>
        <p:grpSpPr>
          <a:xfrm>
            <a:off x="6804108" y="3577109"/>
            <a:ext cx="345568" cy="223572"/>
            <a:chOff x="-37806500" y="3697475"/>
            <a:chExt cx="319025" cy="206400"/>
          </a:xfrm>
        </p:grpSpPr>
        <p:sp>
          <p:nvSpPr>
            <p:cNvPr id="6563" name="Google Shape;6563;p77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77"/>
            <p:cNvSpPr/>
            <p:nvPr/>
          </p:nvSpPr>
          <p:spPr>
            <a:xfrm>
              <a:off x="-37806500" y="3697475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5" name="Google Shape;6565;p77"/>
          <p:cNvGrpSpPr/>
          <p:nvPr/>
        </p:nvGrpSpPr>
        <p:grpSpPr>
          <a:xfrm>
            <a:off x="6806247" y="3854381"/>
            <a:ext cx="341289" cy="344701"/>
            <a:chOff x="-37804925" y="3953450"/>
            <a:chExt cx="315075" cy="318225"/>
          </a:xfrm>
        </p:grpSpPr>
        <p:sp>
          <p:nvSpPr>
            <p:cNvPr id="6566" name="Google Shape;6566;p77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77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77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9" name="Google Shape;6569;p77"/>
          <p:cNvSpPr/>
          <p:nvPr/>
        </p:nvSpPr>
        <p:spPr>
          <a:xfrm>
            <a:off x="7689623" y="3472923"/>
            <a:ext cx="246590" cy="34212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573" name="Shape 6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" name="Google Shape;6574;p78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Help &amp; Support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575" name="Google Shape;6575;p78"/>
          <p:cNvGrpSpPr/>
          <p:nvPr/>
        </p:nvGrpSpPr>
        <p:grpSpPr>
          <a:xfrm>
            <a:off x="1055960" y="1681536"/>
            <a:ext cx="276267" cy="336065"/>
            <a:chOff x="-35830350" y="1912725"/>
            <a:chExt cx="241050" cy="293225"/>
          </a:xfrm>
        </p:grpSpPr>
        <p:sp>
          <p:nvSpPr>
            <p:cNvPr id="6576" name="Google Shape;6576;p78"/>
            <p:cNvSpPr/>
            <p:nvPr/>
          </p:nvSpPr>
          <p:spPr>
            <a:xfrm>
              <a:off x="-35830350" y="1912725"/>
              <a:ext cx="241050" cy="293225"/>
            </a:xfrm>
            <a:custGeom>
              <a:rect b="b" l="l" r="r" t="t"/>
              <a:pathLst>
                <a:path extrusionOk="0" h="11729" w="9642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78"/>
            <p:cNvSpPr/>
            <p:nvPr/>
          </p:nvSpPr>
          <p:spPr>
            <a:xfrm>
              <a:off x="-35742925" y="1965500"/>
              <a:ext cx="120550" cy="119750"/>
            </a:xfrm>
            <a:custGeom>
              <a:rect b="b" l="l" r="r" t="t"/>
              <a:pathLst>
                <a:path extrusionOk="0" h="4790" w="4822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8" name="Google Shape;6578;p78"/>
          <p:cNvGrpSpPr/>
          <p:nvPr/>
        </p:nvGrpSpPr>
        <p:grpSpPr>
          <a:xfrm>
            <a:off x="1026190" y="2108631"/>
            <a:ext cx="335807" cy="334031"/>
            <a:chOff x="-35854750" y="2272675"/>
            <a:chExt cx="293000" cy="291450"/>
          </a:xfrm>
        </p:grpSpPr>
        <p:sp>
          <p:nvSpPr>
            <p:cNvPr id="6579" name="Google Shape;6579;p78"/>
            <p:cNvSpPr/>
            <p:nvPr/>
          </p:nvSpPr>
          <p:spPr>
            <a:xfrm>
              <a:off x="-35854750" y="2272675"/>
              <a:ext cx="293000" cy="291450"/>
            </a:xfrm>
            <a:custGeom>
              <a:rect b="b" l="l" r="r" t="t"/>
              <a:pathLst>
                <a:path extrusionOk="0" h="11658" w="1172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78"/>
            <p:cNvSpPr/>
            <p:nvPr/>
          </p:nvSpPr>
          <p:spPr>
            <a:xfrm>
              <a:off x="-35733475" y="2340425"/>
              <a:ext cx="51225" cy="68550"/>
            </a:xfrm>
            <a:custGeom>
              <a:rect b="b" l="l" r="r" t="t"/>
              <a:pathLst>
                <a:path extrusionOk="0" h="2742" w="2049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78"/>
            <p:cNvSpPr/>
            <p:nvPr/>
          </p:nvSpPr>
          <p:spPr>
            <a:xfrm>
              <a:off x="-35716925" y="24184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2" name="Google Shape;6582;p78"/>
          <p:cNvGrpSpPr/>
          <p:nvPr/>
        </p:nvGrpSpPr>
        <p:grpSpPr>
          <a:xfrm>
            <a:off x="1025731" y="2502659"/>
            <a:ext cx="336724" cy="334948"/>
            <a:chOff x="-35853975" y="2631825"/>
            <a:chExt cx="293800" cy="292250"/>
          </a:xfrm>
        </p:grpSpPr>
        <p:sp>
          <p:nvSpPr>
            <p:cNvPr id="6583" name="Google Shape;6583;p78"/>
            <p:cNvSpPr/>
            <p:nvPr/>
          </p:nvSpPr>
          <p:spPr>
            <a:xfrm>
              <a:off x="-35813025" y="2701825"/>
              <a:ext cx="201675" cy="171925"/>
            </a:xfrm>
            <a:custGeom>
              <a:rect b="b" l="l" r="r" t="t"/>
              <a:pathLst>
                <a:path extrusionOk="0" h="6877" w="8067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78"/>
            <p:cNvSpPr/>
            <p:nvPr/>
          </p:nvSpPr>
          <p:spPr>
            <a:xfrm>
              <a:off x="-35853975" y="2631825"/>
              <a:ext cx="293800" cy="292250"/>
            </a:xfrm>
            <a:custGeom>
              <a:rect b="b" l="l" r="r" t="t"/>
              <a:pathLst>
                <a:path extrusionOk="0" h="11690" w="11752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78"/>
            <p:cNvSpPr/>
            <p:nvPr/>
          </p:nvSpPr>
          <p:spPr>
            <a:xfrm>
              <a:off x="-35715350" y="2735025"/>
              <a:ext cx="49650" cy="40675"/>
            </a:xfrm>
            <a:custGeom>
              <a:rect b="b" l="l" r="r" t="t"/>
              <a:pathLst>
                <a:path extrusionOk="0" h="1627" w="1986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78"/>
            <p:cNvSpPr/>
            <p:nvPr/>
          </p:nvSpPr>
          <p:spPr>
            <a:xfrm>
              <a:off x="-35705900" y="2667275"/>
              <a:ext cx="107925" cy="101750"/>
            </a:xfrm>
            <a:custGeom>
              <a:rect b="b" l="l" r="r" t="t"/>
              <a:pathLst>
                <a:path extrusionOk="0" h="4070" w="4317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78"/>
            <p:cNvSpPr/>
            <p:nvPr/>
          </p:nvSpPr>
          <p:spPr>
            <a:xfrm>
              <a:off x="-35709825" y="2700350"/>
              <a:ext cx="77200" cy="68700"/>
            </a:xfrm>
            <a:custGeom>
              <a:rect b="b" l="l" r="r" t="t"/>
              <a:pathLst>
                <a:path extrusionOk="0" h="2748" w="3088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8" name="Google Shape;6588;p78"/>
          <p:cNvGrpSpPr/>
          <p:nvPr/>
        </p:nvGrpSpPr>
        <p:grpSpPr>
          <a:xfrm>
            <a:off x="3140521" y="1682553"/>
            <a:ext cx="334031" cy="334031"/>
            <a:chOff x="-34032200" y="1916675"/>
            <a:chExt cx="291450" cy="291450"/>
          </a:xfrm>
        </p:grpSpPr>
        <p:sp>
          <p:nvSpPr>
            <p:cNvPr id="6589" name="Google Shape;6589;p78"/>
            <p:cNvSpPr/>
            <p:nvPr/>
          </p:nvSpPr>
          <p:spPr>
            <a:xfrm>
              <a:off x="-34032200" y="191667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78"/>
            <p:cNvSpPr/>
            <p:nvPr/>
          </p:nvSpPr>
          <p:spPr>
            <a:xfrm>
              <a:off x="-33999125" y="2019075"/>
              <a:ext cx="69350" cy="18125"/>
            </a:xfrm>
            <a:custGeom>
              <a:rect b="b" l="l" r="r" t="t"/>
              <a:pathLst>
                <a:path extrusionOk="0" h="725" w="277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78"/>
            <p:cNvSpPr/>
            <p:nvPr/>
          </p:nvSpPr>
          <p:spPr>
            <a:xfrm>
              <a:off x="-33999900" y="2053725"/>
              <a:ext cx="52000" cy="18125"/>
            </a:xfrm>
            <a:custGeom>
              <a:rect b="b" l="l" r="r" t="t"/>
              <a:pathLst>
                <a:path extrusionOk="0" h="725" w="208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78"/>
            <p:cNvSpPr/>
            <p:nvPr/>
          </p:nvSpPr>
          <p:spPr>
            <a:xfrm>
              <a:off x="-33999125" y="2088375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93" name="Google Shape;6593;p78"/>
          <p:cNvSpPr/>
          <p:nvPr/>
        </p:nvSpPr>
        <p:spPr>
          <a:xfrm>
            <a:off x="3138320" y="2107301"/>
            <a:ext cx="334919" cy="336896"/>
          </a:xfrm>
          <a:custGeom>
            <a:rect b="b" l="l" r="r" t="t"/>
            <a:pathLst>
              <a:path extrusionOk="0" h="11758" w="11689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4" name="Google Shape;6594;p78"/>
          <p:cNvGrpSpPr/>
          <p:nvPr/>
        </p:nvGrpSpPr>
        <p:grpSpPr>
          <a:xfrm>
            <a:off x="3140077" y="2502659"/>
            <a:ext cx="334919" cy="334948"/>
            <a:chOff x="-34032200" y="2634975"/>
            <a:chExt cx="292225" cy="292250"/>
          </a:xfrm>
        </p:grpSpPr>
        <p:sp>
          <p:nvSpPr>
            <p:cNvPr id="6595" name="Google Shape;6595;p78"/>
            <p:cNvSpPr/>
            <p:nvPr/>
          </p:nvSpPr>
          <p:spPr>
            <a:xfrm>
              <a:off x="-34032200" y="2634975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78"/>
            <p:cNvSpPr/>
            <p:nvPr/>
          </p:nvSpPr>
          <p:spPr>
            <a:xfrm>
              <a:off x="-33947125" y="2735800"/>
              <a:ext cx="51200" cy="86675"/>
            </a:xfrm>
            <a:custGeom>
              <a:rect b="b" l="l" r="r" t="t"/>
              <a:pathLst>
                <a:path extrusionOk="0" h="3467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78"/>
            <p:cNvSpPr/>
            <p:nvPr/>
          </p:nvSpPr>
          <p:spPr>
            <a:xfrm>
              <a:off x="-33878600" y="2737375"/>
              <a:ext cx="52000" cy="86675"/>
            </a:xfrm>
            <a:custGeom>
              <a:rect b="b" l="l" r="r" t="t"/>
              <a:pathLst>
                <a:path extrusionOk="0" h="3467" w="208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8" name="Google Shape;6598;p78"/>
          <p:cNvGrpSpPr/>
          <p:nvPr/>
        </p:nvGrpSpPr>
        <p:grpSpPr>
          <a:xfrm>
            <a:off x="5239889" y="1682108"/>
            <a:ext cx="338558" cy="334919"/>
            <a:chOff x="-32245875" y="1938725"/>
            <a:chExt cx="295400" cy="292225"/>
          </a:xfrm>
        </p:grpSpPr>
        <p:sp>
          <p:nvSpPr>
            <p:cNvPr id="6599" name="Google Shape;6599;p78"/>
            <p:cNvSpPr/>
            <p:nvPr/>
          </p:nvSpPr>
          <p:spPr>
            <a:xfrm>
              <a:off x="-32156075" y="2042700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78"/>
            <p:cNvSpPr/>
            <p:nvPr/>
          </p:nvSpPr>
          <p:spPr>
            <a:xfrm>
              <a:off x="-32105675" y="2076550"/>
              <a:ext cx="35475" cy="33900"/>
            </a:xfrm>
            <a:custGeom>
              <a:rect b="b" l="l" r="r" t="t"/>
              <a:pathLst>
                <a:path extrusionOk="0" h="1356" w="1419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78"/>
            <p:cNvSpPr/>
            <p:nvPr/>
          </p:nvSpPr>
          <p:spPr>
            <a:xfrm>
              <a:off x="-32245875" y="1938725"/>
              <a:ext cx="295400" cy="292225"/>
            </a:xfrm>
            <a:custGeom>
              <a:rect b="b" l="l" r="r" t="t"/>
              <a:pathLst>
                <a:path extrusionOk="0" h="11689" w="11816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2" name="Google Shape;6602;p78"/>
          <p:cNvGrpSpPr/>
          <p:nvPr/>
        </p:nvGrpSpPr>
        <p:grpSpPr>
          <a:xfrm>
            <a:off x="5236737" y="2109303"/>
            <a:ext cx="344861" cy="332684"/>
            <a:chOff x="-32243500" y="2299850"/>
            <a:chExt cx="300900" cy="290275"/>
          </a:xfrm>
        </p:grpSpPr>
        <p:sp>
          <p:nvSpPr>
            <p:cNvPr id="6603" name="Google Shape;6603;p78"/>
            <p:cNvSpPr/>
            <p:nvPr/>
          </p:nvSpPr>
          <p:spPr>
            <a:xfrm>
              <a:off x="-32243500" y="2299850"/>
              <a:ext cx="300900" cy="290275"/>
            </a:xfrm>
            <a:custGeom>
              <a:rect b="b" l="l" r="r" t="t"/>
              <a:pathLst>
                <a:path extrusionOk="0" h="11611" w="12036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78"/>
            <p:cNvSpPr/>
            <p:nvPr/>
          </p:nvSpPr>
          <p:spPr>
            <a:xfrm>
              <a:off x="-32048175" y="2342775"/>
              <a:ext cx="55950" cy="51025"/>
            </a:xfrm>
            <a:custGeom>
              <a:rect b="b" l="l" r="r" t="t"/>
              <a:pathLst>
                <a:path extrusionOk="0" h="2041" w="2238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5" name="Google Shape;6605;p78"/>
          <p:cNvSpPr/>
          <p:nvPr/>
        </p:nvSpPr>
        <p:spPr>
          <a:xfrm>
            <a:off x="5239142" y="2503695"/>
            <a:ext cx="336724" cy="333114"/>
          </a:xfrm>
          <a:custGeom>
            <a:rect b="b" l="l" r="r" t="t"/>
            <a:pathLst>
              <a:path extrusionOk="0" h="11626" w="11752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06" name="Google Shape;6606;p78"/>
          <p:cNvGrpSpPr/>
          <p:nvPr/>
        </p:nvGrpSpPr>
        <p:grpSpPr>
          <a:xfrm>
            <a:off x="1449401" y="1681651"/>
            <a:ext cx="334919" cy="335836"/>
            <a:chOff x="-35495600" y="1912725"/>
            <a:chExt cx="292225" cy="293025"/>
          </a:xfrm>
        </p:grpSpPr>
        <p:sp>
          <p:nvSpPr>
            <p:cNvPr id="6607" name="Google Shape;6607;p78"/>
            <p:cNvSpPr/>
            <p:nvPr/>
          </p:nvSpPr>
          <p:spPr>
            <a:xfrm>
              <a:off x="-35495600" y="1912725"/>
              <a:ext cx="102400" cy="293025"/>
            </a:xfrm>
            <a:custGeom>
              <a:rect b="b" l="l" r="r" t="t"/>
              <a:pathLst>
                <a:path extrusionOk="0" h="11721" w="4096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78"/>
            <p:cNvSpPr/>
            <p:nvPr/>
          </p:nvSpPr>
          <p:spPr>
            <a:xfrm>
              <a:off x="-35305775" y="1912725"/>
              <a:ext cx="102400" cy="292250"/>
            </a:xfrm>
            <a:custGeom>
              <a:rect b="b" l="l" r="r" t="t"/>
              <a:pathLst>
                <a:path extrusionOk="0" h="11690" w="4096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78"/>
            <p:cNvSpPr/>
            <p:nvPr/>
          </p:nvSpPr>
          <p:spPr>
            <a:xfrm>
              <a:off x="-35427875" y="2017025"/>
              <a:ext cx="155200" cy="85800"/>
            </a:xfrm>
            <a:custGeom>
              <a:rect b="b" l="l" r="r" t="t"/>
              <a:pathLst>
                <a:path extrusionOk="0" h="3432" w="6208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0" name="Google Shape;6610;p78"/>
          <p:cNvSpPr/>
          <p:nvPr/>
        </p:nvSpPr>
        <p:spPr>
          <a:xfrm>
            <a:off x="1446666" y="2108290"/>
            <a:ext cx="336724" cy="334919"/>
          </a:xfrm>
          <a:custGeom>
            <a:rect b="b" l="l" r="r" t="t"/>
            <a:pathLst>
              <a:path extrusionOk="0" h="11689" w="11752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11" name="Google Shape;6611;p78"/>
          <p:cNvGrpSpPr/>
          <p:nvPr/>
        </p:nvGrpSpPr>
        <p:grpSpPr>
          <a:xfrm>
            <a:off x="1449401" y="2503118"/>
            <a:ext cx="334919" cy="334031"/>
            <a:chOff x="-35495600" y="2631825"/>
            <a:chExt cx="292225" cy="291450"/>
          </a:xfrm>
        </p:grpSpPr>
        <p:sp>
          <p:nvSpPr>
            <p:cNvPr id="6612" name="Google Shape;6612;p78"/>
            <p:cNvSpPr/>
            <p:nvPr/>
          </p:nvSpPr>
          <p:spPr>
            <a:xfrm>
              <a:off x="-35495600" y="2735025"/>
              <a:ext cx="137075" cy="188250"/>
            </a:xfrm>
            <a:custGeom>
              <a:rect b="b" l="l" r="r" t="t"/>
              <a:pathLst>
                <a:path extrusionOk="0" h="7530" w="5483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78"/>
            <p:cNvSpPr/>
            <p:nvPr/>
          </p:nvSpPr>
          <p:spPr>
            <a:xfrm>
              <a:off x="-35339650" y="2631825"/>
              <a:ext cx="136275" cy="188275"/>
            </a:xfrm>
            <a:custGeom>
              <a:rect b="b" l="l" r="r" t="t"/>
              <a:pathLst>
                <a:path extrusionOk="0" h="7531" w="5451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78"/>
            <p:cNvSpPr/>
            <p:nvPr/>
          </p:nvSpPr>
          <p:spPr>
            <a:xfrm>
              <a:off x="-35341225" y="2836625"/>
              <a:ext cx="85075" cy="84500"/>
            </a:xfrm>
            <a:custGeom>
              <a:rect b="b" l="l" r="r" t="t"/>
              <a:pathLst>
                <a:path extrusionOk="0" h="3380" w="3403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78"/>
            <p:cNvSpPr/>
            <p:nvPr/>
          </p:nvSpPr>
          <p:spPr>
            <a:xfrm>
              <a:off x="-35442050" y="26326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6" name="Google Shape;6616;p78"/>
          <p:cNvGrpSpPr/>
          <p:nvPr/>
        </p:nvGrpSpPr>
        <p:grpSpPr>
          <a:xfrm>
            <a:off x="3563288" y="1682553"/>
            <a:ext cx="334031" cy="334031"/>
            <a:chOff x="-33673825" y="1916675"/>
            <a:chExt cx="291450" cy="291450"/>
          </a:xfrm>
        </p:grpSpPr>
        <p:sp>
          <p:nvSpPr>
            <p:cNvPr id="6617" name="Google Shape;6617;p78"/>
            <p:cNvSpPr/>
            <p:nvPr/>
          </p:nvSpPr>
          <p:spPr>
            <a:xfrm>
              <a:off x="-33486375" y="1950550"/>
              <a:ext cx="85875" cy="85075"/>
            </a:xfrm>
            <a:custGeom>
              <a:rect b="b" l="l" r="r" t="t"/>
              <a:pathLst>
                <a:path extrusionOk="0" h="3403" w="3435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78"/>
            <p:cNvSpPr/>
            <p:nvPr/>
          </p:nvSpPr>
          <p:spPr>
            <a:xfrm>
              <a:off x="-33605300" y="2122250"/>
              <a:ext cx="85075" cy="85875"/>
            </a:xfrm>
            <a:custGeom>
              <a:rect b="b" l="l" r="r" t="t"/>
              <a:pathLst>
                <a:path extrusionOk="0" h="3435" w="3403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78"/>
            <p:cNvSpPr/>
            <p:nvPr/>
          </p:nvSpPr>
          <p:spPr>
            <a:xfrm>
              <a:off x="-33673825" y="1916675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78"/>
            <p:cNvSpPr/>
            <p:nvPr/>
          </p:nvSpPr>
          <p:spPr>
            <a:xfrm>
              <a:off x="-33503700" y="2070250"/>
              <a:ext cx="121325" cy="137075"/>
            </a:xfrm>
            <a:custGeom>
              <a:rect b="b" l="l" r="r" t="t"/>
              <a:pathLst>
                <a:path extrusionOk="0" h="5483" w="4853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1" name="Google Shape;6621;p78"/>
          <p:cNvGrpSpPr/>
          <p:nvPr/>
        </p:nvGrpSpPr>
        <p:grpSpPr>
          <a:xfrm>
            <a:off x="3561039" y="2107743"/>
            <a:ext cx="338529" cy="335807"/>
            <a:chOff x="-33676975" y="2275050"/>
            <a:chExt cx="295375" cy="293000"/>
          </a:xfrm>
        </p:grpSpPr>
        <p:sp>
          <p:nvSpPr>
            <p:cNvPr id="6622" name="Google Shape;6622;p78"/>
            <p:cNvSpPr/>
            <p:nvPr/>
          </p:nvSpPr>
          <p:spPr>
            <a:xfrm>
              <a:off x="-33502125" y="2309700"/>
              <a:ext cx="52800" cy="67750"/>
            </a:xfrm>
            <a:custGeom>
              <a:rect b="b" l="l" r="r" t="t"/>
              <a:pathLst>
                <a:path extrusionOk="0" h="2710" w="2112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78"/>
            <p:cNvSpPr/>
            <p:nvPr/>
          </p:nvSpPr>
          <p:spPr>
            <a:xfrm>
              <a:off x="-33484800" y="23955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78"/>
            <p:cNvSpPr/>
            <p:nvPr/>
          </p:nvSpPr>
          <p:spPr>
            <a:xfrm>
              <a:off x="-33676975" y="2275050"/>
              <a:ext cx="295375" cy="293000"/>
            </a:xfrm>
            <a:custGeom>
              <a:rect b="b" l="l" r="r" t="t"/>
              <a:pathLst>
                <a:path extrusionOk="0" h="11720" w="11815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5" name="Google Shape;6625;p78"/>
          <p:cNvGrpSpPr/>
          <p:nvPr/>
        </p:nvGrpSpPr>
        <p:grpSpPr>
          <a:xfrm>
            <a:off x="3563288" y="2502444"/>
            <a:ext cx="334031" cy="335378"/>
            <a:chOff x="-33673825" y="2634975"/>
            <a:chExt cx="291450" cy="292625"/>
          </a:xfrm>
        </p:grpSpPr>
        <p:sp>
          <p:nvSpPr>
            <p:cNvPr id="6626" name="Google Shape;6626;p78"/>
            <p:cNvSpPr/>
            <p:nvPr/>
          </p:nvSpPr>
          <p:spPr>
            <a:xfrm>
              <a:off x="-33673825" y="2634975"/>
              <a:ext cx="291450" cy="292625"/>
            </a:xfrm>
            <a:custGeom>
              <a:rect b="b" l="l" r="r" t="t"/>
              <a:pathLst>
                <a:path extrusionOk="0" h="11705" w="11658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78"/>
            <p:cNvSpPr/>
            <p:nvPr/>
          </p:nvSpPr>
          <p:spPr>
            <a:xfrm>
              <a:off x="-33467475" y="28066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8" name="Google Shape;6628;p78"/>
          <p:cNvGrpSpPr/>
          <p:nvPr/>
        </p:nvGrpSpPr>
        <p:grpSpPr>
          <a:xfrm>
            <a:off x="5679739" y="1682524"/>
            <a:ext cx="311453" cy="334088"/>
            <a:chOff x="-31874100" y="1939525"/>
            <a:chExt cx="271750" cy="291500"/>
          </a:xfrm>
        </p:grpSpPr>
        <p:sp>
          <p:nvSpPr>
            <p:cNvPr id="6629" name="Google Shape;6629;p78"/>
            <p:cNvSpPr/>
            <p:nvPr/>
          </p:nvSpPr>
          <p:spPr>
            <a:xfrm>
              <a:off x="-31874100" y="2132475"/>
              <a:ext cx="271750" cy="98550"/>
            </a:xfrm>
            <a:custGeom>
              <a:rect b="b" l="l" r="r" t="t"/>
              <a:pathLst>
                <a:path extrusionOk="0" h="3942" w="1087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78"/>
            <p:cNvSpPr/>
            <p:nvPr/>
          </p:nvSpPr>
          <p:spPr>
            <a:xfrm>
              <a:off x="-31830775" y="1939525"/>
              <a:ext cx="189050" cy="189825"/>
            </a:xfrm>
            <a:custGeom>
              <a:rect b="b" l="l" r="r" t="t"/>
              <a:pathLst>
                <a:path extrusionOk="0" h="7593" w="7562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1" name="Google Shape;6631;p78"/>
          <p:cNvSpPr/>
          <p:nvPr/>
        </p:nvSpPr>
        <p:spPr>
          <a:xfrm>
            <a:off x="5686661" y="2108734"/>
            <a:ext cx="294318" cy="334031"/>
          </a:xfrm>
          <a:custGeom>
            <a:rect b="b" l="l" r="r" t="t"/>
            <a:pathLst>
              <a:path extrusionOk="0" h="11658" w="10272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2" name="Google Shape;6632;p78"/>
          <p:cNvGrpSpPr/>
          <p:nvPr/>
        </p:nvGrpSpPr>
        <p:grpSpPr>
          <a:xfrm>
            <a:off x="5662132" y="2503504"/>
            <a:ext cx="346667" cy="333257"/>
            <a:chOff x="-31889075" y="2658950"/>
            <a:chExt cx="302475" cy="290775"/>
          </a:xfrm>
        </p:grpSpPr>
        <p:sp>
          <p:nvSpPr>
            <p:cNvPr id="6633" name="Google Shape;6633;p78"/>
            <p:cNvSpPr/>
            <p:nvPr/>
          </p:nvSpPr>
          <p:spPr>
            <a:xfrm>
              <a:off x="-31889075" y="2658950"/>
              <a:ext cx="302475" cy="290775"/>
            </a:xfrm>
            <a:custGeom>
              <a:rect b="b" l="l" r="r" t="t"/>
              <a:pathLst>
                <a:path extrusionOk="0" h="11631" w="12099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78"/>
            <p:cNvSpPr/>
            <p:nvPr/>
          </p:nvSpPr>
          <p:spPr>
            <a:xfrm>
              <a:off x="-31838650" y="2838200"/>
              <a:ext cx="70100" cy="68550"/>
            </a:xfrm>
            <a:custGeom>
              <a:rect b="b" l="l" r="r" t="t"/>
              <a:pathLst>
                <a:path extrusionOk="0" h="2742" w="2804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5" name="Google Shape;6635;p78"/>
          <p:cNvSpPr/>
          <p:nvPr/>
        </p:nvSpPr>
        <p:spPr>
          <a:xfrm>
            <a:off x="7352389" y="2108275"/>
            <a:ext cx="336724" cy="334948"/>
          </a:xfrm>
          <a:custGeom>
            <a:rect b="b" l="l" r="r" t="t"/>
            <a:pathLst>
              <a:path extrusionOk="0" h="11690" w="11752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6" name="Google Shape;6636;p78"/>
          <p:cNvGrpSpPr/>
          <p:nvPr/>
        </p:nvGrpSpPr>
        <p:grpSpPr>
          <a:xfrm>
            <a:off x="1872611" y="1681651"/>
            <a:ext cx="334919" cy="335836"/>
            <a:chOff x="-35136450" y="1912725"/>
            <a:chExt cx="292225" cy="293025"/>
          </a:xfrm>
        </p:grpSpPr>
        <p:sp>
          <p:nvSpPr>
            <p:cNvPr id="6637" name="Google Shape;6637;p78"/>
            <p:cNvSpPr/>
            <p:nvPr/>
          </p:nvSpPr>
          <p:spPr>
            <a:xfrm>
              <a:off x="-35136450" y="2050575"/>
              <a:ext cx="155975" cy="155175"/>
            </a:xfrm>
            <a:custGeom>
              <a:rect b="b" l="l" r="r" t="t"/>
              <a:pathLst>
                <a:path extrusionOk="0" h="6207" w="6239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78"/>
            <p:cNvSpPr/>
            <p:nvPr/>
          </p:nvSpPr>
          <p:spPr>
            <a:xfrm>
              <a:off x="-34964750" y="1947400"/>
              <a:ext cx="68550" cy="103200"/>
            </a:xfrm>
            <a:custGeom>
              <a:rect b="b" l="l" r="r" t="t"/>
              <a:pathLst>
                <a:path extrusionOk="0" h="4128" w="2742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78"/>
            <p:cNvSpPr/>
            <p:nvPr/>
          </p:nvSpPr>
          <p:spPr>
            <a:xfrm>
              <a:off x="-35016725" y="1912725"/>
              <a:ext cx="172500" cy="172025"/>
            </a:xfrm>
            <a:custGeom>
              <a:rect b="b" l="l" r="r" t="t"/>
              <a:pathLst>
                <a:path extrusionOk="0" h="6881" w="690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0" name="Google Shape;6640;p78"/>
          <p:cNvGrpSpPr/>
          <p:nvPr/>
        </p:nvGrpSpPr>
        <p:grpSpPr>
          <a:xfrm>
            <a:off x="1873055" y="2108387"/>
            <a:ext cx="334031" cy="334518"/>
            <a:chOff x="-35134875" y="2272675"/>
            <a:chExt cx="291450" cy="291875"/>
          </a:xfrm>
        </p:grpSpPr>
        <p:sp>
          <p:nvSpPr>
            <p:cNvPr id="6641" name="Google Shape;6641;p78"/>
            <p:cNvSpPr/>
            <p:nvPr/>
          </p:nvSpPr>
          <p:spPr>
            <a:xfrm>
              <a:off x="-35134875" y="2272675"/>
              <a:ext cx="291450" cy="291875"/>
            </a:xfrm>
            <a:custGeom>
              <a:rect b="b" l="l" r="r" t="t"/>
              <a:pathLst>
                <a:path extrusionOk="0" h="11675" w="11658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78"/>
            <p:cNvSpPr/>
            <p:nvPr/>
          </p:nvSpPr>
          <p:spPr>
            <a:xfrm>
              <a:off x="-350939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78"/>
            <p:cNvSpPr/>
            <p:nvPr/>
          </p:nvSpPr>
          <p:spPr>
            <a:xfrm>
              <a:off x="-350427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78"/>
            <p:cNvSpPr/>
            <p:nvPr/>
          </p:nvSpPr>
          <p:spPr>
            <a:xfrm>
              <a:off x="-349915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5" name="Google Shape;6645;p78"/>
          <p:cNvGrpSpPr/>
          <p:nvPr/>
        </p:nvGrpSpPr>
        <p:grpSpPr>
          <a:xfrm>
            <a:off x="1912324" y="2503118"/>
            <a:ext cx="255494" cy="334031"/>
            <a:chOff x="-35101800" y="2631050"/>
            <a:chExt cx="222925" cy="291450"/>
          </a:xfrm>
        </p:grpSpPr>
        <p:sp>
          <p:nvSpPr>
            <p:cNvPr id="6646" name="Google Shape;6646;p78"/>
            <p:cNvSpPr/>
            <p:nvPr/>
          </p:nvSpPr>
          <p:spPr>
            <a:xfrm>
              <a:off x="-34999400" y="269957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78"/>
            <p:cNvSpPr/>
            <p:nvPr/>
          </p:nvSpPr>
          <p:spPr>
            <a:xfrm>
              <a:off x="-34999400" y="27326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78"/>
            <p:cNvSpPr/>
            <p:nvPr/>
          </p:nvSpPr>
          <p:spPr>
            <a:xfrm>
              <a:off x="-35067125" y="2665700"/>
              <a:ext cx="153600" cy="154400"/>
            </a:xfrm>
            <a:custGeom>
              <a:rect b="b" l="l" r="r" t="t"/>
              <a:pathLst>
                <a:path extrusionOk="0" h="6176" w="6144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78"/>
            <p:cNvSpPr/>
            <p:nvPr/>
          </p:nvSpPr>
          <p:spPr>
            <a:xfrm>
              <a:off x="-35101800" y="2631050"/>
              <a:ext cx="222925" cy="291450"/>
            </a:xfrm>
            <a:custGeom>
              <a:rect b="b" l="l" r="r" t="t"/>
              <a:pathLst>
                <a:path extrusionOk="0" h="11658" w="8917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0" name="Google Shape;6650;p78"/>
          <p:cNvSpPr/>
          <p:nvPr/>
        </p:nvSpPr>
        <p:spPr>
          <a:xfrm>
            <a:off x="3984873" y="1681852"/>
            <a:ext cx="319561" cy="335607"/>
          </a:xfrm>
          <a:custGeom>
            <a:rect b="b" l="l" r="r" t="t"/>
            <a:pathLst>
              <a:path extrusionOk="0" h="11713" w="11153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1" name="Google Shape;6651;p78"/>
          <p:cNvGrpSpPr/>
          <p:nvPr/>
        </p:nvGrpSpPr>
        <p:grpSpPr>
          <a:xfrm>
            <a:off x="3979357" y="2107743"/>
            <a:ext cx="334031" cy="335807"/>
            <a:chOff x="-33314675" y="2275050"/>
            <a:chExt cx="291450" cy="293000"/>
          </a:xfrm>
        </p:grpSpPr>
        <p:sp>
          <p:nvSpPr>
            <p:cNvPr id="6652" name="Google Shape;6652;p78"/>
            <p:cNvSpPr/>
            <p:nvPr/>
          </p:nvSpPr>
          <p:spPr>
            <a:xfrm>
              <a:off x="-33143750" y="2275050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78"/>
            <p:cNvSpPr/>
            <p:nvPr/>
          </p:nvSpPr>
          <p:spPr>
            <a:xfrm>
              <a:off x="-33093350" y="2309700"/>
              <a:ext cx="35475" cy="34675"/>
            </a:xfrm>
            <a:custGeom>
              <a:rect b="b" l="l" r="r" t="t"/>
              <a:pathLst>
                <a:path extrusionOk="0" h="1387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78"/>
            <p:cNvSpPr/>
            <p:nvPr/>
          </p:nvSpPr>
          <p:spPr>
            <a:xfrm>
              <a:off x="-33314675" y="2328600"/>
              <a:ext cx="239475" cy="239450"/>
            </a:xfrm>
            <a:custGeom>
              <a:rect b="b" l="l" r="r" t="t"/>
              <a:pathLst>
                <a:path extrusionOk="0" h="9578" w="9579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5" name="Google Shape;6655;p78"/>
          <p:cNvSpPr/>
          <p:nvPr/>
        </p:nvSpPr>
        <p:spPr>
          <a:xfrm>
            <a:off x="3976291" y="2501876"/>
            <a:ext cx="336724" cy="336753"/>
          </a:xfrm>
          <a:custGeom>
            <a:rect b="b" l="l" r="r" t="t"/>
            <a:pathLst>
              <a:path extrusionOk="0" h="11753" w="11752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6" name="Google Shape;6656;p78"/>
          <p:cNvGrpSpPr/>
          <p:nvPr/>
        </p:nvGrpSpPr>
        <p:grpSpPr>
          <a:xfrm>
            <a:off x="6090314" y="1682567"/>
            <a:ext cx="334031" cy="334002"/>
            <a:chOff x="-31523625" y="1939525"/>
            <a:chExt cx="291450" cy="291425"/>
          </a:xfrm>
        </p:grpSpPr>
        <p:sp>
          <p:nvSpPr>
            <p:cNvPr id="6657" name="Google Shape;6657;p78"/>
            <p:cNvSpPr/>
            <p:nvPr/>
          </p:nvSpPr>
          <p:spPr>
            <a:xfrm>
              <a:off x="-31523625" y="19395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78"/>
            <p:cNvSpPr/>
            <p:nvPr/>
          </p:nvSpPr>
          <p:spPr>
            <a:xfrm>
              <a:off x="-31404675" y="2007250"/>
              <a:ext cx="138625" cy="52800"/>
            </a:xfrm>
            <a:custGeom>
              <a:rect b="b" l="l" r="r" t="t"/>
              <a:pathLst>
                <a:path extrusionOk="0" h="2112" w="5545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78"/>
            <p:cNvSpPr/>
            <p:nvPr/>
          </p:nvSpPr>
          <p:spPr>
            <a:xfrm>
              <a:off x="-31404675" y="20773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78"/>
            <p:cNvSpPr/>
            <p:nvPr/>
          </p:nvSpPr>
          <p:spPr>
            <a:xfrm>
              <a:off x="-31353475" y="2077350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78"/>
            <p:cNvSpPr/>
            <p:nvPr/>
          </p:nvSpPr>
          <p:spPr>
            <a:xfrm>
              <a:off x="-31301500" y="2077350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78"/>
            <p:cNvSpPr/>
            <p:nvPr/>
          </p:nvSpPr>
          <p:spPr>
            <a:xfrm>
              <a:off x="-31404675" y="21120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78"/>
            <p:cNvSpPr/>
            <p:nvPr/>
          </p:nvSpPr>
          <p:spPr>
            <a:xfrm>
              <a:off x="-31353475" y="21120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78"/>
            <p:cNvSpPr/>
            <p:nvPr/>
          </p:nvSpPr>
          <p:spPr>
            <a:xfrm>
              <a:off x="-31301500" y="21120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78"/>
            <p:cNvSpPr/>
            <p:nvPr/>
          </p:nvSpPr>
          <p:spPr>
            <a:xfrm>
              <a:off x="-31404675" y="2145075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78"/>
            <p:cNvSpPr/>
            <p:nvPr/>
          </p:nvSpPr>
          <p:spPr>
            <a:xfrm>
              <a:off x="-31353475" y="2145075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78"/>
            <p:cNvSpPr/>
            <p:nvPr/>
          </p:nvSpPr>
          <p:spPr>
            <a:xfrm>
              <a:off x="-31301500" y="2145075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8" name="Google Shape;6668;p78"/>
          <p:cNvGrpSpPr/>
          <p:nvPr/>
        </p:nvGrpSpPr>
        <p:grpSpPr>
          <a:xfrm>
            <a:off x="6089411" y="2108630"/>
            <a:ext cx="335836" cy="334031"/>
            <a:chOff x="-31523625" y="2298675"/>
            <a:chExt cx="293025" cy="291450"/>
          </a:xfrm>
        </p:grpSpPr>
        <p:sp>
          <p:nvSpPr>
            <p:cNvPr id="6669" name="Google Shape;6669;p78"/>
            <p:cNvSpPr/>
            <p:nvPr/>
          </p:nvSpPr>
          <p:spPr>
            <a:xfrm>
              <a:off x="-31523625" y="229867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78"/>
            <p:cNvSpPr/>
            <p:nvPr/>
          </p:nvSpPr>
          <p:spPr>
            <a:xfrm>
              <a:off x="-31334575" y="2452250"/>
              <a:ext cx="67750" cy="51225"/>
            </a:xfrm>
            <a:custGeom>
              <a:rect b="b" l="l" r="r" t="t"/>
              <a:pathLst>
                <a:path extrusionOk="0" h="2049" w="271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78"/>
            <p:cNvSpPr/>
            <p:nvPr/>
          </p:nvSpPr>
          <p:spPr>
            <a:xfrm>
              <a:off x="-31334575" y="2419175"/>
              <a:ext cx="68525" cy="17350"/>
            </a:xfrm>
            <a:custGeom>
              <a:rect b="b" l="l" r="r" t="t"/>
              <a:pathLst>
                <a:path extrusionOk="0" h="694" w="274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2" name="Google Shape;6672;p78"/>
          <p:cNvSpPr/>
          <p:nvPr/>
        </p:nvSpPr>
        <p:spPr>
          <a:xfrm>
            <a:off x="6085979" y="2501890"/>
            <a:ext cx="339446" cy="336724"/>
          </a:xfrm>
          <a:custGeom>
            <a:rect b="b" l="l" r="r" t="t"/>
            <a:pathLst>
              <a:path extrusionOk="0" h="11752" w="11847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3" name="Google Shape;6673;p78"/>
          <p:cNvSpPr/>
          <p:nvPr/>
        </p:nvSpPr>
        <p:spPr>
          <a:xfrm>
            <a:off x="7353292" y="2503237"/>
            <a:ext cx="334919" cy="334031"/>
          </a:xfrm>
          <a:custGeom>
            <a:rect b="b" l="l" r="r" t="t"/>
            <a:pathLst>
              <a:path extrusionOk="0" h="11658" w="11689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4" name="Google Shape;6674;p78"/>
          <p:cNvGrpSpPr/>
          <p:nvPr/>
        </p:nvGrpSpPr>
        <p:grpSpPr>
          <a:xfrm>
            <a:off x="2305764" y="1682568"/>
            <a:ext cx="313258" cy="334002"/>
            <a:chOff x="-34767825" y="1914325"/>
            <a:chExt cx="273325" cy="291425"/>
          </a:xfrm>
        </p:grpSpPr>
        <p:sp>
          <p:nvSpPr>
            <p:cNvPr id="6675" name="Google Shape;6675;p78"/>
            <p:cNvSpPr/>
            <p:nvPr/>
          </p:nvSpPr>
          <p:spPr>
            <a:xfrm>
              <a:off x="-34767825" y="1914325"/>
              <a:ext cx="273325" cy="291425"/>
            </a:xfrm>
            <a:custGeom>
              <a:rect b="b" l="l" r="r" t="t"/>
              <a:pathLst>
                <a:path extrusionOk="0" h="11657" w="10933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78"/>
            <p:cNvSpPr/>
            <p:nvPr/>
          </p:nvSpPr>
          <p:spPr>
            <a:xfrm>
              <a:off x="-34579600" y="19474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78"/>
            <p:cNvSpPr/>
            <p:nvPr/>
          </p:nvSpPr>
          <p:spPr>
            <a:xfrm>
              <a:off x="-34581175" y="198205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8" name="Google Shape;6678;p78"/>
          <p:cNvGrpSpPr/>
          <p:nvPr/>
        </p:nvGrpSpPr>
        <p:grpSpPr>
          <a:xfrm>
            <a:off x="2294031" y="2107728"/>
            <a:ext cx="336724" cy="335836"/>
            <a:chOff x="-34778075" y="2272675"/>
            <a:chExt cx="293800" cy="293025"/>
          </a:xfrm>
        </p:grpSpPr>
        <p:sp>
          <p:nvSpPr>
            <p:cNvPr id="6679" name="Google Shape;6679;p78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78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78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2" name="Google Shape;6682;p78"/>
          <p:cNvGrpSpPr/>
          <p:nvPr/>
        </p:nvGrpSpPr>
        <p:grpSpPr>
          <a:xfrm>
            <a:off x="2295378" y="2503118"/>
            <a:ext cx="334031" cy="334031"/>
            <a:chOff x="-34776500" y="2631825"/>
            <a:chExt cx="291450" cy="291450"/>
          </a:xfrm>
        </p:grpSpPr>
        <p:sp>
          <p:nvSpPr>
            <p:cNvPr id="6683" name="Google Shape;6683;p78"/>
            <p:cNvSpPr/>
            <p:nvPr/>
          </p:nvSpPr>
          <p:spPr>
            <a:xfrm>
              <a:off x="-34691425" y="2666500"/>
              <a:ext cx="120525" cy="154400"/>
            </a:xfrm>
            <a:custGeom>
              <a:rect b="b" l="l" r="r" t="t"/>
              <a:pathLst>
                <a:path extrusionOk="0" h="6176" w="4821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78"/>
            <p:cNvSpPr/>
            <p:nvPr/>
          </p:nvSpPr>
          <p:spPr>
            <a:xfrm>
              <a:off x="-34656775" y="28374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78"/>
            <p:cNvSpPr/>
            <p:nvPr/>
          </p:nvSpPr>
          <p:spPr>
            <a:xfrm>
              <a:off x="-34776500" y="26318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6" name="Google Shape;6686;p78"/>
          <p:cNvGrpSpPr/>
          <p:nvPr/>
        </p:nvGrpSpPr>
        <p:grpSpPr>
          <a:xfrm>
            <a:off x="4403027" y="1680304"/>
            <a:ext cx="334919" cy="338529"/>
            <a:chOff x="-32956300" y="1915900"/>
            <a:chExt cx="292225" cy="295375"/>
          </a:xfrm>
        </p:grpSpPr>
        <p:sp>
          <p:nvSpPr>
            <p:cNvPr id="6687" name="Google Shape;6687;p78"/>
            <p:cNvSpPr/>
            <p:nvPr/>
          </p:nvSpPr>
          <p:spPr>
            <a:xfrm>
              <a:off x="-32956300" y="1915900"/>
              <a:ext cx="292225" cy="295375"/>
            </a:xfrm>
            <a:custGeom>
              <a:rect b="b" l="l" r="r" t="t"/>
              <a:pathLst>
                <a:path extrusionOk="0" h="11815" w="11689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78"/>
            <p:cNvSpPr/>
            <p:nvPr/>
          </p:nvSpPr>
          <p:spPr>
            <a:xfrm>
              <a:off x="-32836575" y="1967875"/>
              <a:ext cx="85875" cy="188250"/>
            </a:xfrm>
            <a:custGeom>
              <a:rect b="b" l="l" r="r" t="t"/>
              <a:pathLst>
                <a:path extrusionOk="0" h="7530" w="3435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9" name="Google Shape;6689;p78"/>
          <p:cNvSpPr/>
          <p:nvPr/>
        </p:nvSpPr>
        <p:spPr>
          <a:xfrm>
            <a:off x="4401325" y="2108748"/>
            <a:ext cx="334919" cy="334002"/>
          </a:xfrm>
          <a:custGeom>
            <a:rect b="b" l="l" r="r" t="t"/>
            <a:pathLst>
              <a:path extrusionOk="0" h="11657" w="11689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0" name="Google Shape;6690;p78"/>
          <p:cNvSpPr/>
          <p:nvPr/>
        </p:nvSpPr>
        <p:spPr>
          <a:xfrm>
            <a:off x="4400867" y="2502778"/>
            <a:ext cx="335836" cy="334948"/>
          </a:xfrm>
          <a:custGeom>
            <a:rect b="b" l="l" r="r" t="t"/>
            <a:pathLst>
              <a:path extrusionOk="0" h="11690" w="11721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91" name="Google Shape;6691;p78"/>
          <p:cNvGrpSpPr/>
          <p:nvPr/>
        </p:nvGrpSpPr>
        <p:grpSpPr>
          <a:xfrm>
            <a:off x="6507301" y="1682567"/>
            <a:ext cx="336724" cy="334002"/>
            <a:chOff x="-31166825" y="1939525"/>
            <a:chExt cx="293800" cy="291425"/>
          </a:xfrm>
        </p:grpSpPr>
        <p:sp>
          <p:nvSpPr>
            <p:cNvPr id="6692" name="Google Shape;6692;p78"/>
            <p:cNvSpPr/>
            <p:nvPr/>
          </p:nvSpPr>
          <p:spPr>
            <a:xfrm>
              <a:off x="-31166825" y="1939525"/>
              <a:ext cx="224500" cy="291425"/>
            </a:xfrm>
            <a:custGeom>
              <a:rect b="b" l="l" r="r" t="t"/>
              <a:pathLst>
                <a:path extrusionOk="0" h="11657" w="898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78"/>
            <p:cNvSpPr/>
            <p:nvPr/>
          </p:nvSpPr>
          <p:spPr>
            <a:xfrm>
              <a:off x="-31131375" y="214507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78"/>
            <p:cNvSpPr/>
            <p:nvPr/>
          </p:nvSpPr>
          <p:spPr>
            <a:xfrm>
              <a:off x="-31131375" y="2076550"/>
              <a:ext cx="52800" cy="52025"/>
            </a:xfrm>
            <a:custGeom>
              <a:rect b="b" l="l" r="r" t="t"/>
              <a:pathLst>
                <a:path extrusionOk="0" h="2081" w="2112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78"/>
            <p:cNvSpPr/>
            <p:nvPr/>
          </p:nvSpPr>
          <p:spPr>
            <a:xfrm>
              <a:off x="-31131375" y="20072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78"/>
            <p:cNvSpPr/>
            <p:nvPr/>
          </p:nvSpPr>
          <p:spPr>
            <a:xfrm>
              <a:off x="-31062075" y="2007250"/>
              <a:ext cx="85875" cy="18150"/>
            </a:xfrm>
            <a:custGeom>
              <a:rect b="b" l="l" r="r" t="t"/>
              <a:pathLst>
                <a:path extrusionOk="0" h="726" w="3435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78"/>
            <p:cNvSpPr/>
            <p:nvPr/>
          </p:nvSpPr>
          <p:spPr>
            <a:xfrm>
              <a:off x="-31062075" y="2041900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78"/>
            <p:cNvSpPr/>
            <p:nvPr/>
          </p:nvSpPr>
          <p:spPr>
            <a:xfrm>
              <a:off x="-31062075" y="2076550"/>
              <a:ext cx="85875" cy="17375"/>
            </a:xfrm>
            <a:custGeom>
              <a:rect b="b" l="l" r="r" t="t"/>
              <a:pathLst>
                <a:path extrusionOk="0" h="695" w="3435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78"/>
            <p:cNvSpPr/>
            <p:nvPr/>
          </p:nvSpPr>
          <p:spPr>
            <a:xfrm>
              <a:off x="-31062075" y="211042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78"/>
            <p:cNvSpPr/>
            <p:nvPr/>
          </p:nvSpPr>
          <p:spPr>
            <a:xfrm>
              <a:off x="-31062075" y="2145075"/>
              <a:ext cx="85875" cy="18150"/>
            </a:xfrm>
            <a:custGeom>
              <a:rect b="b" l="l" r="r" t="t"/>
              <a:pathLst>
                <a:path extrusionOk="0" h="726" w="3435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78"/>
            <p:cNvSpPr/>
            <p:nvPr/>
          </p:nvSpPr>
          <p:spPr>
            <a:xfrm>
              <a:off x="-31062075" y="2179750"/>
              <a:ext cx="52025" cy="18125"/>
            </a:xfrm>
            <a:custGeom>
              <a:rect b="b" l="l" r="r" t="t"/>
              <a:pathLst>
                <a:path extrusionOk="0" h="725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78"/>
            <p:cNvSpPr/>
            <p:nvPr/>
          </p:nvSpPr>
          <p:spPr>
            <a:xfrm>
              <a:off x="-30924225" y="1974175"/>
              <a:ext cx="51200" cy="240250"/>
            </a:xfrm>
            <a:custGeom>
              <a:rect b="b" l="l" r="r" t="t"/>
              <a:pathLst>
                <a:path extrusionOk="0" h="9610" w="2048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3" name="Google Shape;6703;p78"/>
          <p:cNvGrpSpPr/>
          <p:nvPr/>
        </p:nvGrpSpPr>
        <p:grpSpPr>
          <a:xfrm>
            <a:off x="6508203" y="2108372"/>
            <a:ext cx="334919" cy="334547"/>
            <a:chOff x="-31165250" y="2298675"/>
            <a:chExt cx="292225" cy="291900"/>
          </a:xfrm>
        </p:grpSpPr>
        <p:sp>
          <p:nvSpPr>
            <p:cNvPr id="6704" name="Google Shape;6704;p78"/>
            <p:cNvSpPr/>
            <p:nvPr/>
          </p:nvSpPr>
          <p:spPr>
            <a:xfrm>
              <a:off x="-31003000" y="2332550"/>
              <a:ext cx="86675" cy="103400"/>
            </a:xfrm>
            <a:custGeom>
              <a:rect b="b" l="l" r="r" t="t"/>
              <a:pathLst>
                <a:path extrusionOk="0" h="4136" w="3467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78"/>
            <p:cNvSpPr/>
            <p:nvPr/>
          </p:nvSpPr>
          <p:spPr>
            <a:xfrm>
              <a:off x="-31165250" y="2298675"/>
              <a:ext cx="292225" cy="291900"/>
            </a:xfrm>
            <a:custGeom>
              <a:rect b="b" l="l" r="r" t="t"/>
              <a:pathLst>
                <a:path extrusionOk="0" h="11676" w="11689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78"/>
            <p:cNvSpPr/>
            <p:nvPr/>
          </p:nvSpPr>
          <p:spPr>
            <a:xfrm>
              <a:off x="-31115625" y="2452250"/>
              <a:ext cx="70900" cy="104150"/>
            </a:xfrm>
            <a:custGeom>
              <a:rect b="b" l="l" r="r" t="t"/>
              <a:pathLst>
                <a:path extrusionOk="0" h="4166" w="2836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7" name="Google Shape;6707;p78"/>
          <p:cNvGrpSpPr/>
          <p:nvPr/>
        </p:nvGrpSpPr>
        <p:grpSpPr>
          <a:xfrm>
            <a:off x="6508662" y="2503131"/>
            <a:ext cx="334002" cy="334002"/>
            <a:chOff x="-31164450" y="2657050"/>
            <a:chExt cx="291425" cy="291425"/>
          </a:xfrm>
        </p:grpSpPr>
        <p:sp>
          <p:nvSpPr>
            <p:cNvPr id="6708" name="Google Shape;6708;p78"/>
            <p:cNvSpPr/>
            <p:nvPr/>
          </p:nvSpPr>
          <p:spPr>
            <a:xfrm>
              <a:off x="-31028975" y="27610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78"/>
            <p:cNvSpPr/>
            <p:nvPr/>
          </p:nvSpPr>
          <p:spPr>
            <a:xfrm>
              <a:off x="-31028975" y="2794075"/>
              <a:ext cx="18125" cy="52025"/>
            </a:xfrm>
            <a:custGeom>
              <a:rect b="b" l="l" r="r" t="t"/>
              <a:pathLst>
                <a:path extrusionOk="0" h="2081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78"/>
            <p:cNvSpPr/>
            <p:nvPr/>
          </p:nvSpPr>
          <p:spPr>
            <a:xfrm>
              <a:off x="-31164450" y="2657050"/>
              <a:ext cx="291425" cy="291425"/>
            </a:xfrm>
            <a:custGeom>
              <a:rect b="b" l="l" r="r" t="t"/>
              <a:pathLst>
                <a:path extrusionOk="0" h="11657" w="11657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78"/>
            <p:cNvSpPr/>
            <p:nvPr/>
          </p:nvSpPr>
          <p:spPr>
            <a:xfrm>
              <a:off x="-31097500" y="2727125"/>
              <a:ext cx="156750" cy="153925"/>
            </a:xfrm>
            <a:custGeom>
              <a:rect b="b" l="l" r="r" t="t"/>
              <a:pathLst>
                <a:path extrusionOk="0" h="6157" w="627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2" name="Google Shape;6712;p78"/>
          <p:cNvSpPr/>
          <p:nvPr/>
        </p:nvSpPr>
        <p:spPr>
          <a:xfrm>
            <a:off x="7777937" y="1683098"/>
            <a:ext cx="335836" cy="333114"/>
          </a:xfrm>
          <a:custGeom>
            <a:rect b="b" l="l" r="r" t="t"/>
            <a:pathLst>
              <a:path extrusionOk="0" h="11626" w="11721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3" name="Google Shape;6713;p78"/>
          <p:cNvGrpSpPr/>
          <p:nvPr/>
        </p:nvGrpSpPr>
        <p:grpSpPr>
          <a:xfrm>
            <a:off x="2709198" y="1682224"/>
            <a:ext cx="338529" cy="334690"/>
            <a:chOff x="-34421275" y="1912725"/>
            <a:chExt cx="295375" cy="292025"/>
          </a:xfrm>
        </p:grpSpPr>
        <p:sp>
          <p:nvSpPr>
            <p:cNvPr id="6714" name="Google Shape;6714;p78"/>
            <p:cNvSpPr/>
            <p:nvPr/>
          </p:nvSpPr>
          <p:spPr>
            <a:xfrm>
              <a:off x="-34421275" y="1974375"/>
              <a:ext cx="236300" cy="230375"/>
            </a:xfrm>
            <a:custGeom>
              <a:rect b="b" l="l" r="r" t="t"/>
              <a:pathLst>
                <a:path extrusionOk="0" h="9215" w="9452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78"/>
            <p:cNvSpPr/>
            <p:nvPr/>
          </p:nvSpPr>
          <p:spPr>
            <a:xfrm>
              <a:off x="-34288175" y="1912725"/>
              <a:ext cx="162275" cy="163075"/>
            </a:xfrm>
            <a:custGeom>
              <a:rect b="b" l="l" r="r" t="t"/>
              <a:pathLst>
                <a:path extrusionOk="0" h="6523" w="6491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6" name="Google Shape;6716;p78"/>
          <p:cNvGrpSpPr/>
          <p:nvPr/>
        </p:nvGrpSpPr>
        <p:grpSpPr>
          <a:xfrm>
            <a:off x="2708296" y="2107728"/>
            <a:ext cx="340334" cy="335836"/>
            <a:chOff x="-34418125" y="2271100"/>
            <a:chExt cx="296950" cy="293025"/>
          </a:xfrm>
        </p:grpSpPr>
        <p:sp>
          <p:nvSpPr>
            <p:cNvPr id="6717" name="Google Shape;6717;p78"/>
            <p:cNvSpPr/>
            <p:nvPr/>
          </p:nvSpPr>
          <p:spPr>
            <a:xfrm>
              <a:off x="-34418125" y="2271100"/>
              <a:ext cx="296950" cy="293025"/>
            </a:xfrm>
            <a:custGeom>
              <a:rect b="b" l="l" r="r" t="t"/>
              <a:pathLst>
                <a:path extrusionOk="0" h="11721" w="11878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78"/>
            <p:cNvSpPr/>
            <p:nvPr/>
          </p:nvSpPr>
          <p:spPr>
            <a:xfrm>
              <a:off x="-34331500" y="23057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78"/>
            <p:cNvSpPr/>
            <p:nvPr/>
          </p:nvSpPr>
          <p:spPr>
            <a:xfrm>
              <a:off x="-34331500" y="2341200"/>
              <a:ext cx="17350" cy="69350"/>
            </a:xfrm>
            <a:custGeom>
              <a:rect b="b" l="l" r="r" t="t"/>
              <a:pathLst>
                <a:path extrusionOk="0" h="277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78"/>
            <p:cNvSpPr/>
            <p:nvPr/>
          </p:nvSpPr>
          <p:spPr>
            <a:xfrm>
              <a:off x="-34384275" y="2427050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78"/>
            <p:cNvSpPr/>
            <p:nvPr/>
          </p:nvSpPr>
          <p:spPr>
            <a:xfrm>
              <a:off x="-34384275" y="2460125"/>
              <a:ext cx="88250" cy="18150"/>
            </a:xfrm>
            <a:custGeom>
              <a:rect b="b" l="l" r="r" t="t"/>
              <a:pathLst>
                <a:path extrusionOk="0" h="726" w="353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2" name="Google Shape;6722;p78"/>
          <p:cNvGrpSpPr/>
          <p:nvPr/>
        </p:nvGrpSpPr>
        <p:grpSpPr>
          <a:xfrm>
            <a:off x="2709198" y="2503118"/>
            <a:ext cx="338529" cy="334031"/>
            <a:chOff x="-34421275" y="2631050"/>
            <a:chExt cx="295375" cy="291450"/>
          </a:xfrm>
        </p:grpSpPr>
        <p:sp>
          <p:nvSpPr>
            <p:cNvPr id="6723" name="Google Shape;6723;p78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78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78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78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7" name="Google Shape;6727;p78"/>
          <p:cNvSpPr/>
          <p:nvPr/>
        </p:nvSpPr>
        <p:spPr>
          <a:xfrm>
            <a:off x="4825013" y="1682196"/>
            <a:ext cx="334031" cy="334919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8" name="Google Shape;6728;p78"/>
          <p:cNvSpPr/>
          <p:nvPr/>
        </p:nvSpPr>
        <p:spPr>
          <a:xfrm>
            <a:off x="4825013" y="2108748"/>
            <a:ext cx="334031" cy="334002"/>
          </a:xfrm>
          <a:custGeom>
            <a:rect b="b" l="l" r="r" t="t"/>
            <a:pathLst>
              <a:path extrusionOk="0" h="11657" w="11658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9" name="Google Shape;6729;p78"/>
          <p:cNvSpPr/>
          <p:nvPr/>
        </p:nvSpPr>
        <p:spPr>
          <a:xfrm>
            <a:off x="4816446" y="2502907"/>
            <a:ext cx="351165" cy="334690"/>
          </a:xfrm>
          <a:custGeom>
            <a:rect b="b" l="l" r="r" t="t"/>
            <a:pathLst>
              <a:path extrusionOk="0" h="11681" w="12256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30" name="Google Shape;6730;p78"/>
          <p:cNvGrpSpPr/>
          <p:nvPr/>
        </p:nvGrpSpPr>
        <p:grpSpPr>
          <a:xfrm>
            <a:off x="6938569" y="1683011"/>
            <a:ext cx="334031" cy="333114"/>
            <a:chOff x="-30805300" y="1938725"/>
            <a:chExt cx="291450" cy="290650"/>
          </a:xfrm>
        </p:grpSpPr>
        <p:sp>
          <p:nvSpPr>
            <p:cNvPr id="6731" name="Google Shape;6731;p78"/>
            <p:cNvSpPr/>
            <p:nvPr/>
          </p:nvSpPr>
          <p:spPr>
            <a:xfrm>
              <a:off x="-30805300" y="1938725"/>
              <a:ext cx="291450" cy="290650"/>
            </a:xfrm>
            <a:custGeom>
              <a:rect b="b" l="l" r="r" t="t"/>
              <a:pathLst>
                <a:path extrusionOk="0" h="11626" w="11658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78"/>
            <p:cNvSpPr/>
            <p:nvPr/>
          </p:nvSpPr>
          <p:spPr>
            <a:xfrm>
              <a:off x="-30670625" y="2042700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3" name="Google Shape;6733;p78"/>
          <p:cNvGrpSpPr/>
          <p:nvPr/>
        </p:nvGrpSpPr>
        <p:grpSpPr>
          <a:xfrm>
            <a:off x="6939028" y="2108816"/>
            <a:ext cx="333114" cy="333658"/>
            <a:chOff x="-30805300" y="2298675"/>
            <a:chExt cx="290650" cy="291125"/>
          </a:xfrm>
        </p:grpSpPr>
        <p:sp>
          <p:nvSpPr>
            <p:cNvPr id="6734" name="Google Shape;6734;p78"/>
            <p:cNvSpPr/>
            <p:nvPr/>
          </p:nvSpPr>
          <p:spPr>
            <a:xfrm>
              <a:off x="-30720225" y="24191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78"/>
            <p:cNvSpPr/>
            <p:nvPr/>
          </p:nvSpPr>
          <p:spPr>
            <a:xfrm>
              <a:off x="-30635175" y="2453250"/>
              <a:ext cx="87450" cy="69125"/>
            </a:xfrm>
            <a:custGeom>
              <a:rect b="b" l="l" r="r" t="t"/>
              <a:pathLst>
                <a:path extrusionOk="0" h="2765" w="3498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78"/>
            <p:cNvSpPr/>
            <p:nvPr/>
          </p:nvSpPr>
          <p:spPr>
            <a:xfrm>
              <a:off x="-30805300" y="2298675"/>
              <a:ext cx="290650" cy="291125"/>
            </a:xfrm>
            <a:custGeom>
              <a:rect b="b" l="l" r="r" t="t"/>
              <a:pathLst>
                <a:path extrusionOk="0" h="11645" w="11626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78"/>
            <p:cNvSpPr/>
            <p:nvPr/>
          </p:nvSpPr>
          <p:spPr>
            <a:xfrm>
              <a:off x="-30737575" y="2332550"/>
              <a:ext cx="53600" cy="69325"/>
            </a:xfrm>
            <a:custGeom>
              <a:rect b="b" l="l" r="r" t="t"/>
              <a:pathLst>
                <a:path extrusionOk="0" h="2773" w="2144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8" name="Google Shape;6738;p78"/>
          <p:cNvGrpSpPr/>
          <p:nvPr/>
        </p:nvGrpSpPr>
        <p:grpSpPr>
          <a:xfrm>
            <a:off x="6938584" y="2503131"/>
            <a:ext cx="334002" cy="334002"/>
            <a:chOff x="-30806075" y="2657050"/>
            <a:chExt cx="291425" cy="291425"/>
          </a:xfrm>
        </p:grpSpPr>
        <p:sp>
          <p:nvSpPr>
            <p:cNvPr id="6739" name="Google Shape;6739;p78"/>
            <p:cNvSpPr/>
            <p:nvPr/>
          </p:nvSpPr>
          <p:spPr>
            <a:xfrm>
              <a:off x="-30806075" y="2657050"/>
              <a:ext cx="291425" cy="291425"/>
            </a:xfrm>
            <a:custGeom>
              <a:rect b="b" l="l" r="r" t="t"/>
              <a:pathLst>
                <a:path extrusionOk="0" h="11657" w="11657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78"/>
            <p:cNvSpPr/>
            <p:nvPr/>
          </p:nvSpPr>
          <p:spPr>
            <a:xfrm>
              <a:off x="-30771425" y="2692475"/>
              <a:ext cx="222125" cy="222925"/>
            </a:xfrm>
            <a:custGeom>
              <a:rect b="b" l="l" r="r" t="t"/>
              <a:pathLst>
                <a:path extrusionOk="0" h="8917" w="8885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78"/>
            <p:cNvSpPr/>
            <p:nvPr/>
          </p:nvSpPr>
          <p:spPr>
            <a:xfrm>
              <a:off x="-30669050" y="2726350"/>
              <a:ext cx="52025" cy="119150"/>
            </a:xfrm>
            <a:custGeom>
              <a:rect b="b" l="l" r="r" t="t"/>
              <a:pathLst>
                <a:path extrusionOk="0" h="4766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2" name="Google Shape;6742;p78"/>
          <p:cNvGrpSpPr/>
          <p:nvPr/>
        </p:nvGrpSpPr>
        <p:grpSpPr>
          <a:xfrm>
            <a:off x="7780406" y="2108643"/>
            <a:ext cx="334002" cy="334002"/>
            <a:chOff x="-30064925" y="2332550"/>
            <a:chExt cx="291425" cy="291425"/>
          </a:xfrm>
        </p:grpSpPr>
        <p:sp>
          <p:nvSpPr>
            <p:cNvPr id="6743" name="Google Shape;6743;p78"/>
            <p:cNvSpPr/>
            <p:nvPr/>
          </p:nvSpPr>
          <p:spPr>
            <a:xfrm>
              <a:off x="-30064925" y="2332550"/>
              <a:ext cx="291425" cy="291425"/>
            </a:xfrm>
            <a:custGeom>
              <a:rect b="b" l="l" r="r" t="t"/>
              <a:pathLst>
                <a:path extrusionOk="0" h="11657" w="11657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78"/>
            <p:cNvSpPr/>
            <p:nvPr/>
          </p:nvSpPr>
          <p:spPr>
            <a:xfrm>
              <a:off x="-29944425" y="23845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78"/>
            <p:cNvSpPr/>
            <p:nvPr/>
          </p:nvSpPr>
          <p:spPr>
            <a:xfrm>
              <a:off x="-29944425" y="2452250"/>
              <a:ext cx="51225" cy="119750"/>
            </a:xfrm>
            <a:custGeom>
              <a:rect b="b" l="l" r="r" t="t"/>
              <a:pathLst>
                <a:path extrusionOk="0" h="4790" w="2049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6" name="Google Shape;6746;p78"/>
          <p:cNvGrpSpPr/>
          <p:nvPr/>
        </p:nvGrpSpPr>
        <p:grpSpPr>
          <a:xfrm>
            <a:off x="1055057" y="3057139"/>
            <a:ext cx="278073" cy="334031"/>
            <a:chOff x="-35814600" y="3202075"/>
            <a:chExt cx="242625" cy="291450"/>
          </a:xfrm>
        </p:grpSpPr>
        <p:sp>
          <p:nvSpPr>
            <p:cNvPr id="6747" name="Google Shape;6747;p78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78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78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78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78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78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78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4" name="Google Shape;6754;p78"/>
          <p:cNvGrpSpPr/>
          <p:nvPr/>
        </p:nvGrpSpPr>
        <p:grpSpPr>
          <a:xfrm>
            <a:off x="1027077" y="3473603"/>
            <a:ext cx="334031" cy="334260"/>
            <a:chOff x="-35839800" y="3561025"/>
            <a:chExt cx="291450" cy="291650"/>
          </a:xfrm>
        </p:grpSpPr>
        <p:sp>
          <p:nvSpPr>
            <p:cNvPr id="6755" name="Google Shape;6755;p78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78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78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78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78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78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78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2" name="Google Shape;6762;p78"/>
          <p:cNvSpPr/>
          <p:nvPr/>
        </p:nvSpPr>
        <p:spPr>
          <a:xfrm>
            <a:off x="1024325" y="3885087"/>
            <a:ext cx="335836" cy="334031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63" name="Google Shape;6763;p78"/>
          <p:cNvGrpSpPr/>
          <p:nvPr/>
        </p:nvGrpSpPr>
        <p:grpSpPr>
          <a:xfrm>
            <a:off x="3140520" y="3057138"/>
            <a:ext cx="334031" cy="334031"/>
            <a:chOff x="-34003850" y="3227275"/>
            <a:chExt cx="291450" cy="291450"/>
          </a:xfrm>
        </p:grpSpPr>
        <p:sp>
          <p:nvSpPr>
            <p:cNvPr id="6764" name="Google Shape;6764;p78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78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78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78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78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9" name="Google Shape;6769;p78"/>
          <p:cNvGrpSpPr/>
          <p:nvPr/>
        </p:nvGrpSpPr>
        <p:grpSpPr>
          <a:xfrm>
            <a:off x="3140076" y="3473387"/>
            <a:ext cx="334919" cy="334690"/>
            <a:chOff x="-34004625" y="3585850"/>
            <a:chExt cx="292225" cy="292025"/>
          </a:xfrm>
        </p:grpSpPr>
        <p:sp>
          <p:nvSpPr>
            <p:cNvPr id="6770" name="Google Shape;6770;p78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78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78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78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78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5" name="Google Shape;6775;p78"/>
          <p:cNvGrpSpPr/>
          <p:nvPr/>
        </p:nvGrpSpPr>
        <p:grpSpPr>
          <a:xfrm>
            <a:off x="3139617" y="3884450"/>
            <a:ext cx="335836" cy="334948"/>
            <a:chOff x="-34005425" y="3945575"/>
            <a:chExt cx="293025" cy="292250"/>
          </a:xfrm>
        </p:grpSpPr>
        <p:sp>
          <p:nvSpPr>
            <p:cNvPr id="6776" name="Google Shape;6776;p78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78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78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9" name="Google Shape;6779;p78"/>
          <p:cNvGrpSpPr/>
          <p:nvPr/>
        </p:nvGrpSpPr>
        <p:grpSpPr>
          <a:xfrm>
            <a:off x="5239900" y="3056237"/>
            <a:ext cx="338529" cy="335836"/>
            <a:chOff x="-32174975" y="3192625"/>
            <a:chExt cx="295375" cy="293025"/>
          </a:xfrm>
        </p:grpSpPr>
        <p:sp>
          <p:nvSpPr>
            <p:cNvPr id="6780" name="Google Shape;6780;p78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78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78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78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4" name="Google Shape;6784;p78"/>
          <p:cNvSpPr/>
          <p:nvPr/>
        </p:nvSpPr>
        <p:spPr>
          <a:xfrm>
            <a:off x="5235975" y="3473306"/>
            <a:ext cx="343056" cy="335177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5" name="Google Shape;6785;p78"/>
          <p:cNvSpPr/>
          <p:nvPr/>
        </p:nvSpPr>
        <p:spPr>
          <a:xfrm>
            <a:off x="5240488" y="3884643"/>
            <a:ext cx="334031" cy="334919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6" name="Google Shape;6786;p78"/>
          <p:cNvGrpSpPr/>
          <p:nvPr/>
        </p:nvGrpSpPr>
        <p:grpSpPr>
          <a:xfrm>
            <a:off x="7354858" y="3057140"/>
            <a:ext cx="334919" cy="334031"/>
            <a:chOff x="-30345325" y="3184750"/>
            <a:chExt cx="292225" cy="291450"/>
          </a:xfrm>
        </p:grpSpPr>
        <p:sp>
          <p:nvSpPr>
            <p:cNvPr id="6787" name="Google Shape;6787;p78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78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78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78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78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2" name="Google Shape;6792;p78"/>
          <p:cNvGrpSpPr/>
          <p:nvPr/>
        </p:nvGrpSpPr>
        <p:grpSpPr>
          <a:xfrm>
            <a:off x="1449844" y="3057139"/>
            <a:ext cx="334031" cy="334031"/>
            <a:chOff x="-35481425" y="3202075"/>
            <a:chExt cx="291450" cy="291450"/>
          </a:xfrm>
        </p:grpSpPr>
        <p:sp>
          <p:nvSpPr>
            <p:cNvPr id="6793" name="Google Shape;6793;p78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78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78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78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78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78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78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0" name="Google Shape;6800;p78"/>
          <p:cNvGrpSpPr/>
          <p:nvPr/>
        </p:nvGrpSpPr>
        <p:grpSpPr>
          <a:xfrm>
            <a:off x="1449400" y="3474176"/>
            <a:ext cx="334919" cy="333114"/>
            <a:chOff x="-35482200" y="3561225"/>
            <a:chExt cx="292225" cy="290650"/>
          </a:xfrm>
        </p:grpSpPr>
        <p:sp>
          <p:nvSpPr>
            <p:cNvPr id="6801" name="Google Shape;6801;p78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78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78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4" name="Google Shape;6804;p78"/>
          <p:cNvGrpSpPr/>
          <p:nvPr/>
        </p:nvGrpSpPr>
        <p:grpSpPr>
          <a:xfrm>
            <a:off x="1449844" y="3884924"/>
            <a:ext cx="334031" cy="334002"/>
            <a:chOff x="-35481425" y="3919600"/>
            <a:chExt cx="291450" cy="291425"/>
          </a:xfrm>
        </p:grpSpPr>
        <p:sp>
          <p:nvSpPr>
            <p:cNvPr id="6805" name="Google Shape;6805;p78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78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78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78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78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78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78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78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3" name="Google Shape;6813;p78"/>
          <p:cNvGrpSpPr/>
          <p:nvPr/>
        </p:nvGrpSpPr>
        <p:grpSpPr>
          <a:xfrm>
            <a:off x="3561481" y="3057596"/>
            <a:ext cx="337641" cy="333114"/>
            <a:chOff x="-33645475" y="3228075"/>
            <a:chExt cx="294600" cy="290650"/>
          </a:xfrm>
        </p:grpSpPr>
        <p:sp>
          <p:nvSpPr>
            <p:cNvPr id="6814" name="Google Shape;6814;p78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78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78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78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78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78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78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1" name="Google Shape;6821;p78"/>
          <p:cNvGrpSpPr/>
          <p:nvPr/>
        </p:nvGrpSpPr>
        <p:grpSpPr>
          <a:xfrm>
            <a:off x="3562398" y="3473272"/>
            <a:ext cx="335807" cy="334919"/>
            <a:chOff x="-33646250" y="3586425"/>
            <a:chExt cx="293000" cy="292225"/>
          </a:xfrm>
        </p:grpSpPr>
        <p:sp>
          <p:nvSpPr>
            <p:cNvPr id="6822" name="Google Shape;6822;p78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78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4" name="Google Shape;6824;p78"/>
          <p:cNvGrpSpPr/>
          <p:nvPr/>
        </p:nvGrpSpPr>
        <p:grpSpPr>
          <a:xfrm>
            <a:off x="3562842" y="3884006"/>
            <a:ext cx="334919" cy="335836"/>
            <a:chOff x="-33645475" y="3944800"/>
            <a:chExt cx="292225" cy="293025"/>
          </a:xfrm>
        </p:grpSpPr>
        <p:sp>
          <p:nvSpPr>
            <p:cNvPr id="6825" name="Google Shape;6825;p78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78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78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78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78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78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78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78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78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78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5" name="Google Shape;6835;p78"/>
          <p:cNvGrpSpPr/>
          <p:nvPr/>
        </p:nvGrpSpPr>
        <p:grpSpPr>
          <a:xfrm>
            <a:off x="5668905" y="3056323"/>
            <a:ext cx="333114" cy="335664"/>
            <a:chOff x="-31809525" y="3192625"/>
            <a:chExt cx="290650" cy="292875"/>
          </a:xfrm>
        </p:grpSpPr>
        <p:sp>
          <p:nvSpPr>
            <p:cNvPr id="6836" name="Google Shape;6836;p78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78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78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78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0" name="Google Shape;6840;p78"/>
          <p:cNvGrpSpPr/>
          <p:nvPr/>
        </p:nvGrpSpPr>
        <p:grpSpPr>
          <a:xfrm>
            <a:off x="5668446" y="3472816"/>
            <a:ext cx="334031" cy="335836"/>
            <a:chOff x="-31811100" y="3550975"/>
            <a:chExt cx="291450" cy="293025"/>
          </a:xfrm>
        </p:grpSpPr>
        <p:sp>
          <p:nvSpPr>
            <p:cNvPr id="6841" name="Google Shape;6841;p78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78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78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78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78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78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78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8" name="Google Shape;6848;p78"/>
          <p:cNvGrpSpPr/>
          <p:nvPr/>
        </p:nvGrpSpPr>
        <p:grpSpPr>
          <a:xfrm>
            <a:off x="5662587" y="3883406"/>
            <a:ext cx="345750" cy="337039"/>
            <a:chOff x="-31817400" y="3910025"/>
            <a:chExt cx="301675" cy="294075"/>
          </a:xfrm>
        </p:grpSpPr>
        <p:sp>
          <p:nvSpPr>
            <p:cNvPr id="6849" name="Google Shape;6849;p78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78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78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2" name="Google Shape;6852;p78"/>
          <p:cNvGrpSpPr/>
          <p:nvPr/>
        </p:nvGrpSpPr>
        <p:grpSpPr>
          <a:xfrm>
            <a:off x="7354844" y="3473273"/>
            <a:ext cx="334948" cy="334919"/>
            <a:chOff x="-30354000" y="3569100"/>
            <a:chExt cx="292250" cy="292225"/>
          </a:xfrm>
        </p:grpSpPr>
        <p:sp>
          <p:nvSpPr>
            <p:cNvPr id="6853" name="Google Shape;6853;p78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78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78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78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78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78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9" name="Google Shape;6859;p78"/>
          <p:cNvGrpSpPr/>
          <p:nvPr/>
        </p:nvGrpSpPr>
        <p:grpSpPr>
          <a:xfrm>
            <a:off x="1878484" y="3057139"/>
            <a:ext cx="323172" cy="334031"/>
            <a:chOff x="-35118325" y="3202075"/>
            <a:chExt cx="281975" cy="291450"/>
          </a:xfrm>
        </p:grpSpPr>
        <p:sp>
          <p:nvSpPr>
            <p:cNvPr id="6860" name="Google Shape;6860;p78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78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4" name="Google Shape;6864;p78"/>
          <p:cNvGrpSpPr/>
          <p:nvPr/>
        </p:nvGrpSpPr>
        <p:grpSpPr>
          <a:xfrm>
            <a:off x="1872611" y="3473918"/>
            <a:ext cx="334919" cy="333630"/>
            <a:chOff x="-35123050" y="3561225"/>
            <a:chExt cx="292225" cy="291100"/>
          </a:xfrm>
        </p:grpSpPr>
        <p:sp>
          <p:nvSpPr>
            <p:cNvPr id="6865" name="Google Shape;6865;p78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78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7" name="Google Shape;6867;p78"/>
          <p:cNvGrpSpPr/>
          <p:nvPr/>
        </p:nvGrpSpPr>
        <p:grpSpPr>
          <a:xfrm>
            <a:off x="1912337" y="3884924"/>
            <a:ext cx="255466" cy="334002"/>
            <a:chOff x="-35089175" y="3919600"/>
            <a:chExt cx="222900" cy="291425"/>
          </a:xfrm>
        </p:grpSpPr>
        <p:sp>
          <p:nvSpPr>
            <p:cNvPr id="6868" name="Google Shape;6868;p78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78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0" name="Google Shape;6870;p78"/>
          <p:cNvGrpSpPr/>
          <p:nvPr/>
        </p:nvGrpSpPr>
        <p:grpSpPr>
          <a:xfrm>
            <a:off x="3987479" y="3056908"/>
            <a:ext cx="317785" cy="334489"/>
            <a:chOff x="-33277650" y="3226875"/>
            <a:chExt cx="277275" cy="291850"/>
          </a:xfrm>
        </p:grpSpPr>
        <p:sp>
          <p:nvSpPr>
            <p:cNvPr id="6871" name="Google Shape;6871;p78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78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78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78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78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78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78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8" name="Google Shape;6878;p78"/>
          <p:cNvGrpSpPr/>
          <p:nvPr/>
        </p:nvGrpSpPr>
        <p:grpSpPr>
          <a:xfrm>
            <a:off x="3979356" y="3473717"/>
            <a:ext cx="334031" cy="334031"/>
            <a:chOff x="-33286325" y="3586425"/>
            <a:chExt cx="291450" cy="291450"/>
          </a:xfrm>
        </p:grpSpPr>
        <p:sp>
          <p:nvSpPr>
            <p:cNvPr id="6879" name="Google Shape;6879;p78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78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78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78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78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4" name="Google Shape;6884;p78"/>
          <p:cNvGrpSpPr/>
          <p:nvPr/>
        </p:nvGrpSpPr>
        <p:grpSpPr>
          <a:xfrm>
            <a:off x="3979356" y="3884006"/>
            <a:ext cx="334031" cy="335836"/>
            <a:chOff x="-33286325" y="3944800"/>
            <a:chExt cx="291450" cy="293025"/>
          </a:xfrm>
        </p:grpSpPr>
        <p:sp>
          <p:nvSpPr>
            <p:cNvPr id="6885" name="Google Shape;6885;p78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78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78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78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9" name="Google Shape;6889;p78"/>
          <p:cNvGrpSpPr/>
          <p:nvPr/>
        </p:nvGrpSpPr>
        <p:grpSpPr>
          <a:xfrm>
            <a:off x="6090310" y="3055778"/>
            <a:ext cx="334031" cy="336753"/>
            <a:chOff x="-31452725" y="3191825"/>
            <a:chExt cx="291450" cy="293825"/>
          </a:xfrm>
        </p:grpSpPr>
        <p:sp>
          <p:nvSpPr>
            <p:cNvPr id="6890" name="Google Shape;6890;p78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78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78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78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4" name="Google Shape;6894;p78"/>
          <p:cNvGrpSpPr/>
          <p:nvPr/>
        </p:nvGrpSpPr>
        <p:grpSpPr>
          <a:xfrm>
            <a:off x="6089866" y="3473274"/>
            <a:ext cx="334919" cy="334919"/>
            <a:chOff x="-31452725" y="3551775"/>
            <a:chExt cx="292225" cy="292225"/>
          </a:xfrm>
        </p:grpSpPr>
        <p:sp>
          <p:nvSpPr>
            <p:cNvPr id="6895" name="Google Shape;6895;p78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78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78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78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9" name="Google Shape;6899;p78"/>
          <p:cNvGrpSpPr/>
          <p:nvPr/>
        </p:nvGrpSpPr>
        <p:grpSpPr>
          <a:xfrm>
            <a:off x="6088505" y="3883563"/>
            <a:ext cx="337641" cy="336724"/>
            <a:chOff x="-31455100" y="3909350"/>
            <a:chExt cx="294600" cy="293800"/>
          </a:xfrm>
        </p:grpSpPr>
        <p:sp>
          <p:nvSpPr>
            <p:cNvPr id="6900" name="Google Shape;6900;p78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78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2" name="Google Shape;6902;p78"/>
          <p:cNvGrpSpPr/>
          <p:nvPr/>
        </p:nvGrpSpPr>
        <p:grpSpPr>
          <a:xfrm>
            <a:off x="7355302" y="3884466"/>
            <a:ext cx="334031" cy="334919"/>
            <a:chOff x="-30345325" y="3918800"/>
            <a:chExt cx="291450" cy="292225"/>
          </a:xfrm>
        </p:grpSpPr>
        <p:sp>
          <p:nvSpPr>
            <p:cNvPr id="6903" name="Google Shape;6903;p78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78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78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78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78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8" name="Google Shape;6908;p78"/>
          <p:cNvGrpSpPr/>
          <p:nvPr/>
        </p:nvGrpSpPr>
        <p:grpSpPr>
          <a:xfrm>
            <a:off x="2305320" y="3057139"/>
            <a:ext cx="314146" cy="334031"/>
            <a:chOff x="-34755225" y="3202075"/>
            <a:chExt cx="274100" cy="291450"/>
          </a:xfrm>
        </p:grpSpPr>
        <p:sp>
          <p:nvSpPr>
            <p:cNvPr id="6909" name="Google Shape;6909;p78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78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78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78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78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78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78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6" name="Google Shape;6916;p78"/>
          <p:cNvGrpSpPr/>
          <p:nvPr/>
        </p:nvGrpSpPr>
        <p:grpSpPr>
          <a:xfrm>
            <a:off x="2295377" y="3473718"/>
            <a:ext cx="334031" cy="334031"/>
            <a:chOff x="-34763900" y="3561225"/>
            <a:chExt cx="291450" cy="291450"/>
          </a:xfrm>
        </p:grpSpPr>
        <p:sp>
          <p:nvSpPr>
            <p:cNvPr id="6917" name="Google Shape;6917;p78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78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78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0" name="Google Shape;6920;p78"/>
          <p:cNvSpPr/>
          <p:nvPr/>
        </p:nvSpPr>
        <p:spPr>
          <a:xfrm>
            <a:off x="2293583" y="3885101"/>
            <a:ext cx="334031" cy="334002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1" name="Google Shape;6921;p78"/>
          <p:cNvGrpSpPr/>
          <p:nvPr/>
        </p:nvGrpSpPr>
        <p:grpSpPr>
          <a:xfrm>
            <a:off x="4403025" y="3056693"/>
            <a:ext cx="334919" cy="334919"/>
            <a:chOff x="-32927950" y="3227275"/>
            <a:chExt cx="292225" cy="292225"/>
          </a:xfrm>
        </p:grpSpPr>
        <p:sp>
          <p:nvSpPr>
            <p:cNvPr id="6922" name="Google Shape;6922;p78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78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78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78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78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7" name="Google Shape;6927;p78"/>
          <p:cNvGrpSpPr/>
          <p:nvPr/>
        </p:nvGrpSpPr>
        <p:grpSpPr>
          <a:xfrm>
            <a:off x="4402567" y="3473717"/>
            <a:ext cx="335836" cy="334031"/>
            <a:chOff x="-32927950" y="3586425"/>
            <a:chExt cx="293025" cy="291450"/>
          </a:xfrm>
        </p:grpSpPr>
        <p:sp>
          <p:nvSpPr>
            <p:cNvPr id="6928" name="Google Shape;6928;p78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78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78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78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78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3" name="Google Shape;6933;p78"/>
          <p:cNvGrpSpPr/>
          <p:nvPr/>
        </p:nvGrpSpPr>
        <p:grpSpPr>
          <a:xfrm>
            <a:off x="4403025" y="3884006"/>
            <a:ext cx="334919" cy="335836"/>
            <a:chOff x="-32927950" y="3944800"/>
            <a:chExt cx="292225" cy="293025"/>
          </a:xfrm>
        </p:grpSpPr>
        <p:sp>
          <p:nvSpPr>
            <p:cNvPr id="6934" name="Google Shape;6934;p78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78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78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78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78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78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78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78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78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3" name="Google Shape;6943;p78"/>
          <p:cNvGrpSpPr/>
          <p:nvPr/>
        </p:nvGrpSpPr>
        <p:grpSpPr>
          <a:xfrm>
            <a:off x="6508199" y="3057025"/>
            <a:ext cx="334919" cy="334260"/>
            <a:chOff x="-31094350" y="3194000"/>
            <a:chExt cx="292225" cy="291650"/>
          </a:xfrm>
        </p:grpSpPr>
        <p:sp>
          <p:nvSpPr>
            <p:cNvPr id="6944" name="Google Shape;6944;p78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78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78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78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78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78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78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78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2" name="Google Shape;6952;p78"/>
          <p:cNvGrpSpPr/>
          <p:nvPr/>
        </p:nvGrpSpPr>
        <p:grpSpPr>
          <a:xfrm>
            <a:off x="6508644" y="3473460"/>
            <a:ext cx="334031" cy="334547"/>
            <a:chOff x="-31093575" y="3552550"/>
            <a:chExt cx="291450" cy="291900"/>
          </a:xfrm>
        </p:grpSpPr>
        <p:sp>
          <p:nvSpPr>
            <p:cNvPr id="6953" name="Google Shape;6953;p78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78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78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78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7" name="Google Shape;6957;p78"/>
          <p:cNvGrpSpPr/>
          <p:nvPr/>
        </p:nvGrpSpPr>
        <p:grpSpPr>
          <a:xfrm>
            <a:off x="6508644" y="3884924"/>
            <a:ext cx="334031" cy="334002"/>
            <a:chOff x="-31093575" y="3911725"/>
            <a:chExt cx="291450" cy="291425"/>
          </a:xfrm>
        </p:grpSpPr>
        <p:sp>
          <p:nvSpPr>
            <p:cNvPr id="6958" name="Google Shape;6958;p78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78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0" name="Google Shape;6960;p78"/>
          <p:cNvGrpSpPr/>
          <p:nvPr/>
        </p:nvGrpSpPr>
        <p:grpSpPr>
          <a:xfrm>
            <a:off x="7779039" y="3056695"/>
            <a:ext cx="336724" cy="334919"/>
            <a:chOff x="-29946000" y="3183175"/>
            <a:chExt cx="293800" cy="292225"/>
          </a:xfrm>
        </p:grpSpPr>
        <p:sp>
          <p:nvSpPr>
            <p:cNvPr id="6961" name="Google Shape;6961;p78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78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78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78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78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78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7" name="Google Shape;6967;p78"/>
          <p:cNvGrpSpPr/>
          <p:nvPr/>
        </p:nvGrpSpPr>
        <p:grpSpPr>
          <a:xfrm>
            <a:off x="2709198" y="3056895"/>
            <a:ext cx="338529" cy="334518"/>
            <a:chOff x="-34408675" y="3202075"/>
            <a:chExt cx="295375" cy="291875"/>
          </a:xfrm>
        </p:grpSpPr>
        <p:sp>
          <p:nvSpPr>
            <p:cNvPr id="6968" name="Google Shape;6968;p78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78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78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78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2" name="Google Shape;6972;p78"/>
          <p:cNvGrpSpPr/>
          <p:nvPr/>
        </p:nvGrpSpPr>
        <p:grpSpPr>
          <a:xfrm>
            <a:off x="2711003" y="3472486"/>
            <a:ext cx="334919" cy="336495"/>
            <a:chOff x="-34405525" y="3558075"/>
            <a:chExt cx="292225" cy="293600"/>
          </a:xfrm>
        </p:grpSpPr>
        <p:sp>
          <p:nvSpPr>
            <p:cNvPr id="6973" name="Google Shape;6973;p78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78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78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6" name="Google Shape;6976;p78"/>
          <p:cNvGrpSpPr/>
          <p:nvPr/>
        </p:nvGrpSpPr>
        <p:grpSpPr>
          <a:xfrm>
            <a:off x="2710544" y="3884924"/>
            <a:ext cx="335836" cy="334002"/>
            <a:chOff x="-34406325" y="3919600"/>
            <a:chExt cx="293025" cy="291425"/>
          </a:xfrm>
        </p:grpSpPr>
        <p:sp>
          <p:nvSpPr>
            <p:cNvPr id="6977" name="Google Shape;6977;p78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78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78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78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78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78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78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4" name="Google Shape;6984;p78"/>
          <p:cNvGrpSpPr/>
          <p:nvPr/>
        </p:nvGrpSpPr>
        <p:grpSpPr>
          <a:xfrm>
            <a:off x="4826694" y="3062553"/>
            <a:ext cx="334031" cy="323200"/>
            <a:chOff x="-32568800" y="3232000"/>
            <a:chExt cx="291450" cy="282000"/>
          </a:xfrm>
        </p:grpSpPr>
        <p:sp>
          <p:nvSpPr>
            <p:cNvPr id="6985" name="Google Shape;6985;p78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78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7" name="Google Shape;6987;p78"/>
          <p:cNvGrpSpPr/>
          <p:nvPr/>
        </p:nvGrpSpPr>
        <p:grpSpPr>
          <a:xfrm>
            <a:off x="4826250" y="3473717"/>
            <a:ext cx="334919" cy="334031"/>
            <a:chOff x="-32569575" y="3586425"/>
            <a:chExt cx="292225" cy="291450"/>
          </a:xfrm>
        </p:grpSpPr>
        <p:sp>
          <p:nvSpPr>
            <p:cNvPr id="6988" name="Google Shape;6988;p78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78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0" name="Google Shape;6990;p78"/>
          <p:cNvGrpSpPr/>
          <p:nvPr/>
        </p:nvGrpSpPr>
        <p:grpSpPr>
          <a:xfrm>
            <a:off x="4817669" y="3884579"/>
            <a:ext cx="352082" cy="334690"/>
            <a:chOff x="-32576675" y="3944600"/>
            <a:chExt cx="307200" cy="292025"/>
          </a:xfrm>
        </p:grpSpPr>
        <p:sp>
          <p:nvSpPr>
            <p:cNvPr id="6991" name="Google Shape;6991;p78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78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3" name="Google Shape;6993;p78"/>
          <p:cNvGrpSpPr/>
          <p:nvPr/>
        </p:nvGrpSpPr>
        <p:grpSpPr>
          <a:xfrm>
            <a:off x="6938122" y="3056695"/>
            <a:ext cx="334919" cy="334919"/>
            <a:chOff x="-30735200" y="3192625"/>
            <a:chExt cx="292225" cy="292225"/>
          </a:xfrm>
        </p:grpSpPr>
        <p:sp>
          <p:nvSpPr>
            <p:cNvPr id="6994" name="Google Shape;6994;p78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78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78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78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78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78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78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1" name="Google Shape;7001;p78"/>
          <p:cNvGrpSpPr/>
          <p:nvPr/>
        </p:nvGrpSpPr>
        <p:grpSpPr>
          <a:xfrm>
            <a:off x="6938122" y="3474019"/>
            <a:ext cx="334919" cy="333429"/>
            <a:chOff x="-30735200" y="3552550"/>
            <a:chExt cx="292225" cy="290925"/>
          </a:xfrm>
        </p:grpSpPr>
        <p:sp>
          <p:nvSpPr>
            <p:cNvPr id="7002" name="Google Shape;7002;p78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78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4" name="Google Shape;7004;p78"/>
          <p:cNvGrpSpPr/>
          <p:nvPr/>
        </p:nvGrpSpPr>
        <p:grpSpPr>
          <a:xfrm>
            <a:off x="6938122" y="3884910"/>
            <a:ext cx="334919" cy="334031"/>
            <a:chOff x="-30735200" y="3910925"/>
            <a:chExt cx="292225" cy="291450"/>
          </a:xfrm>
        </p:grpSpPr>
        <p:sp>
          <p:nvSpPr>
            <p:cNvPr id="7005" name="Google Shape;7005;p78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78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7" name="Google Shape;7007;p78"/>
          <p:cNvSpPr/>
          <p:nvPr/>
        </p:nvSpPr>
        <p:spPr>
          <a:xfrm>
            <a:off x="7778396" y="3473879"/>
            <a:ext cx="334919" cy="334031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8" name="Google Shape;7008;p78"/>
          <p:cNvGrpSpPr/>
          <p:nvPr/>
        </p:nvGrpSpPr>
        <p:grpSpPr>
          <a:xfrm>
            <a:off x="7360282" y="1678487"/>
            <a:ext cx="329539" cy="328617"/>
            <a:chOff x="2821450" y="2957850"/>
            <a:chExt cx="259275" cy="258550"/>
          </a:xfrm>
        </p:grpSpPr>
        <p:sp>
          <p:nvSpPr>
            <p:cNvPr id="7009" name="Google Shape;7009;p78"/>
            <p:cNvSpPr/>
            <p:nvPr/>
          </p:nvSpPr>
          <p:spPr>
            <a:xfrm>
              <a:off x="2821450" y="3080500"/>
              <a:ext cx="259275" cy="135900"/>
            </a:xfrm>
            <a:custGeom>
              <a:rect b="b" l="l" r="r" t="t"/>
              <a:pathLst>
                <a:path extrusionOk="0" h="5436" w="10371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78"/>
            <p:cNvSpPr/>
            <p:nvPr/>
          </p:nvSpPr>
          <p:spPr>
            <a:xfrm>
              <a:off x="2831900" y="2957850"/>
              <a:ext cx="228625" cy="106350"/>
            </a:xfrm>
            <a:custGeom>
              <a:rect b="b" l="l" r="r" t="t"/>
              <a:pathLst>
                <a:path extrusionOk="0" h="4254" w="9145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78"/>
            <p:cNvSpPr/>
            <p:nvPr/>
          </p:nvSpPr>
          <p:spPr>
            <a:xfrm>
              <a:off x="3024600" y="2966925"/>
              <a:ext cx="29875" cy="58497"/>
            </a:xfrm>
            <a:custGeom>
              <a:rect b="b" l="l" r="r" t="t"/>
              <a:pathLst>
                <a:path extrusionOk="0" h="2376" w="1195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015" name="Shape 7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6" name="Google Shape;7016;p79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Medical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17" name="Google Shape;7017;p79"/>
          <p:cNvSpPr/>
          <p:nvPr/>
        </p:nvSpPr>
        <p:spPr>
          <a:xfrm>
            <a:off x="1023243" y="1707705"/>
            <a:ext cx="334010" cy="297513"/>
          </a:xfrm>
          <a:custGeom>
            <a:rect b="b" l="l" r="r" t="t"/>
            <a:pathLst>
              <a:path extrusionOk="0" h="10524" w="11815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18" name="Google Shape;7018;p79"/>
          <p:cNvGrpSpPr/>
          <p:nvPr/>
        </p:nvGrpSpPr>
        <p:grpSpPr>
          <a:xfrm>
            <a:off x="1022516" y="2111640"/>
            <a:ext cx="334886" cy="335791"/>
            <a:chOff x="-28467625" y="2331750"/>
            <a:chExt cx="296150" cy="296950"/>
          </a:xfrm>
        </p:grpSpPr>
        <p:sp>
          <p:nvSpPr>
            <p:cNvPr id="7019" name="Google Shape;7019;p79"/>
            <p:cNvSpPr/>
            <p:nvPr/>
          </p:nvSpPr>
          <p:spPr>
            <a:xfrm>
              <a:off x="-28467625" y="2331750"/>
              <a:ext cx="296150" cy="296950"/>
            </a:xfrm>
            <a:custGeom>
              <a:rect b="b" l="l" r="r" t="t"/>
              <a:pathLst>
                <a:path extrusionOk="0" h="11878" w="11846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79"/>
            <p:cNvSpPr/>
            <p:nvPr/>
          </p:nvSpPr>
          <p:spPr>
            <a:xfrm>
              <a:off x="-28371550" y="2419175"/>
              <a:ext cx="121325" cy="121325"/>
            </a:xfrm>
            <a:custGeom>
              <a:rect b="b" l="l" r="r" t="t"/>
              <a:pathLst>
                <a:path extrusionOk="0" h="4853" w="4853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1" name="Google Shape;7021;p79"/>
          <p:cNvGrpSpPr/>
          <p:nvPr/>
        </p:nvGrpSpPr>
        <p:grpSpPr>
          <a:xfrm>
            <a:off x="1035873" y="2530673"/>
            <a:ext cx="308171" cy="332257"/>
            <a:chOff x="-28461325" y="2701925"/>
            <a:chExt cx="272525" cy="293825"/>
          </a:xfrm>
        </p:grpSpPr>
        <p:sp>
          <p:nvSpPr>
            <p:cNvPr id="7022" name="Google Shape;7022;p79"/>
            <p:cNvSpPr/>
            <p:nvPr/>
          </p:nvSpPr>
          <p:spPr>
            <a:xfrm>
              <a:off x="-28427475" y="2789200"/>
              <a:ext cx="54375" cy="80525"/>
            </a:xfrm>
            <a:custGeom>
              <a:rect b="b" l="l" r="r" t="t"/>
              <a:pathLst>
                <a:path extrusionOk="0" h="3221" w="2175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79"/>
            <p:cNvSpPr/>
            <p:nvPr/>
          </p:nvSpPr>
          <p:spPr>
            <a:xfrm>
              <a:off x="-28362875" y="2824025"/>
              <a:ext cx="124475" cy="103200"/>
            </a:xfrm>
            <a:custGeom>
              <a:rect b="b" l="l" r="r" t="t"/>
              <a:pathLst>
                <a:path extrusionOk="0" h="4128" w="4979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79"/>
            <p:cNvSpPr/>
            <p:nvPr/>
          </p:nvSpPr>
          <p:spPr>
            <a:xfrm>
              <a:off x="-28461325" y="2701925"/>
              <a:ext cx="272525" cy="293825"/>
            </a:xfrm>
            <a:custGeom>
              <a:rect b="b" l="l" r="r" t="t"/>
              <a:pathLst>
                <a:path extrusionOk="0" h="11753" w="10901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5" name="Google Shape;7025;p79"/>
          <p:cNvGrpSpPr/>
          <p:nvPr/>
        </p:nvGrpSpPr>
        <p:grpSpPr>
          <a:xfrm>
            <a:off x="3139340" y="1749163"/>
            <a:ext cx="334886" cy="214654"/>
            <a:chOff x="-26585200" y="2025375"/>
            <a:chExt cx="296150" cy="189825"/>
          </a:xfrm>
        </p:grpSpPr>
        <p:sp>
          <p:nvSpPr>
            <p:cNvPr id="7026" name="Google Shape;7026;p79"/>
            <p:cNvSpPr/>
            <p:nvPr/>
          </p:nvSpPr>
          <p:spPr>
            <a:xfrm>
              <a:off x="-26340250" y="2127750"/>
              <a:ext cx="51200" cy="70125"/>
            </a:xfrm>
            <a:custGeom>
              <a:rect b="b" l="l" r="r" t="t"/>
              <a:pathLst>
                <a:path extrusionOk="0" h="2805" w="2048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79"/>
            <p:cNvSpPr/>
            <p:nvPr/>
          </p:nvSpPr>
          <p:spPr>
            <a:xfrm>
              <a:off x="-26585200" y="2025375"/>
              <a:ext cx="295375" cy="189825"/>
            </a:xfrm>
            <a:custGeom>
              <a:rect b="b" l="l" r="r" t="t"/>
              <a:pathLst>
                <a:path extrusionOk="0" h="7593" w="11815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79"/>
            <p:cNvSpPr/>
            <p:nvPr/>
          </p:nvSpPr>
          <p:spPr>
            <a:xfrm>
              <a:off x="-26480450" y="20931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79"/>
            <p:cNvSpPr/>
            <p:nvPr/>
          </p:nvSpPr>
          <p:spPr>
            <a:xfrm>
              <a:off x="-26480450" y="2127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79"/>
            <p:cNvSpPr/>
            <p:nvPr/>
          </p:nvSpPr>
          <p:spPr>
            <a:xfrm>
              <a:off x="-26480450" y="2162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1" name="Google Shape;7031;p79"/>
          <p:cNvGrpSpPr/>
          <p:nvPr/>
        </p:nvGrpSpPr>
        <p:grpSpPr>
          <a:xfrm>
            <a:off x="3139779" y="2112531"/>
            <a:ext cx="334010" cy="334010"/>
            <a:chOff x="-26584425" y="2340425"/>
            <a:chExt cx="295375" cy="295375"/>
          </a:xfrm>
        </p:grpSpPr>
        <p:sp>
          <p:nvSpPr>
            <p:cNvPr id="7032" name="Google Shape;7032;p79"/>
            <p:cNvSpPr/>
            <p:nvPr/>
          </p:nvSpPr>
          <p:spPr>
            <a:xfrm>
              <a:off x="-26462350" y="2463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79"/>
            <p:cNvSpPr/>
            <p:nvPr/>
          </p:nvSpPr>
          <p:spPr>
            <a:xfrm>
              <a:off x="-26500150" y="2376650"/>
              <a:ext cx="121325" cy="75175"/>
            </a:xfrm>
            <a:custGeom>
              <a:rect b="b" l="l" r="r" t="t"/>
              <a:pathLst>
                <a:path extrusionOk="0" h="3007" w="4853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79"/>
            <p:cNvSpPr/>
            <p:nvPr/>
          </p:nvSpPr>
          <p:spPr>
            <a:xfrm>
              <a:off x="-26549775" y="2480750"/>
              <a:ext cx="95325" cy="105425"/>
            </a:xfrm>
            <a:custGeom>
              <a:rect b="b" l="l" r="r" t="t"/>
              <a:pathLst>
                <a:path extrusionOk="0" h="4217" w="3813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79"/>
            <p:cNvSpPr/>
            <p:nvPr/>
          </p:nvSpPr>
          <p:spPr>
            <a:xfrm>
              <a:off x="-26421375" y="2481400"/>
              <a:ext cx="96900" cy="104000"/>
            </a:xfrm>
            <a:custGeom>
              <a:rect b="b" l="l" r="r" t="t"/>
              <a:pathLst>
                <a:path extrusionOk="0" h="4160" w="3876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79"/>
            <p:cNvSpPr/>
            <p:nvPr/>
          </p:nvSpPr>
          <p:spPr>
            <a:xfrm>
              <a:off x="-26584425" y="2340425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7" name="Google Shape;7037;p79"/>
          <p:cNvGrpSpPr/>
          <p:nvPr/>
        </p:nvGrpSpPr>
        <p:grpSpPr>
          <a:xfrm>
            <a:off x="3134888" y="2529683"/>
            <a:ext cx="343791" cy="334236"/>
            <a:chOff x="-26585200" y="2710400"/>
            <a:chExt cx="304025" cy="295575"/>
          </a:xfrm>
        </p:grpSpPr>
        <p:sp>
          <p:nvSpPr>
            <p:cNvPr id="7038" name="Google Shape;7038;p79"/>
            <p:cNvSpPr/>
            <p:nvPr/>
          </p:nvSpPr>
          <p:spPr>
            <a:xfrm>
              <a:off x="-26585200" y="2710400"/>
              <a:ext cx="304025" cy="295575"/>
            </a:xfrm>
            <a:custGeom>
              <a:rect b="b" l="l" r="r" t="t"/>
              <a:pathLst>
                <a:path extrusionOk="0" h="11823" w="12161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79"/>
            <p:cNvSpPr/>
            <p:nvPr/>
          </p:nvSpPr>
          <p:spPr>
            <a:xfrm>
              <a:off x="-26495425" y="2801375"/>
              <a:ext cx="118175" cy="113250"/>
            </a:xfrm>
            <a:custGeom>
              <a:rect b="b" l="l" r="r" t="t"/>
              <a:pathLst>
                <a:path extrusionOk="0" h="4530" w="4727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79"/>
            <p:cNvSpPr/>
            <p:nvPr/>
          </p:nvSpPr>
          <p:spPr>
            <a:xfrm>
              <a:off x="-26375700" y="29563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79"/>
            <p:cNvSpPr/>
            <p:nvPr/>
          </p:nvSpPr>
          <p:spPr>
            <a:xfrm>
              <a:off x="-26339475" y="29201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79"/>
            <p:cNvSpPr/>
            <p:nvPr/>
          </p:nvSpPr>
          <p:spPr>
            <a:xfrm>
              <a:off x="-26363900" y="28956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79"/>
            <p:cNvSpPr/>
            <p:nvPr/>
          </p:nvSpPr>
          <p:spPr>
            <a:xfrm>
              <a:off x="-26369400" y="29256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79"/>
            <p:cNvSpPr/>
            <p:nvPr/>
          </p:nvSpPr>
          <p:spPr>
            <a:xfrm>
              <a:off x="-26400125" y="2932125"/>
              <a:ext cx="17350" cy="17150"/>
            </a:xfrm>
            <a:custGeom>
              <a:rect b="b" l="l" r="r" t="t"/>
              <a:pathLst>
                <a:path extrusionOk="0" h="686" w="694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79"/>
            <p:cNvSpPr/>
            <p:nvPr/>
          </p:nvSpPr>
          <p:spPr>
            <a:xfrm>
              <a:off x="-26528500" y="28043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79"/>
            <p:cNvSpPr/>
            <p:nvPr/>
          </p:nvSpPr>
          <p:spPr>
            <a:xfrm>
              <a:off x="-26490700" y="2768100"/>
              <a:ext cx="17350" cy="17150"/>
            </a:xfrm>
            <a:custGeom>
              <a:rect b="b" l="l" r="r" t="t"/>
              <a:pathLst>
                <a:path extrusionOk="0" h="686" w="694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79"/>
            <p:cNvSpPr/>
            <p:nvPr/>
          </p:nvSpPr>
          <p:spPr>
            <a:xfrm>
              <a:off x="-26515100" y="27429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79"/>
            <p:cNvSpPr/>
            <p:nvPr/>
          </p:nvSpPr>
          <p:spPr>
            <a:xfrm>
              <a:off x="-26522200" y="2774400"/>
              <a:ext cx="17350" cy="15975"/>
            </a:xfrm>
            <a:custGeom>
              <a:rect b="b" l="l" r="r" t="t"/>
              <a:pathLst>
                <a:path extrusionOk="0" h="639" w="694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79"/>
            <p:cNvSpPr/>
            <p:nvPr/>
          </p:nvSpPr>
          <p:spPr>
            <a:xfrm>
              <a:off x="-26552925" y="27791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0" name="Google Shape;7050;p79"/>
          <p:cNvGrpSpPr/>
          <p:nvPr/>
        </p:nvGrpSpPr>
        <p:grpSpPr>
          <a:xfrm>
            <a:off x="5239477" y="1689471"/>
            <a:ext cx="334915" cy="334038"/>
            <a:chOff x="-24709875" y="1970225"/>
            <a:chExt cx="296175" cy="295400"/>
          </a:xfrm>
        </p:grpSpPr>
        <p:sp>
          <p:nvSpPr>
            <p:cNvPr id="7051" name="Google Shape;7051;p79"/>
            <p:cNvSpPr/>
            <p:nvPr/>
          </p:nvSpPr>
          <p:spPr>
            <a:xfrm>
              <a:off x="-24709875" y="1970225"/>
              <a:ext cx="296175" cy="295400"/>
            </a:xfrm>
            <a:custGeom>
              <a:rect b="b" l="l" r="r" t="t"/>
              <a:pathLst>
                <a:path extrusionOk="0" h="11816" w="11847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79"/>
            <p:cNvSpPr/>
            <p:nvPr/>
          </p:nvSpPr>
          <p:spPr>
            <a:xfrm>
              <a:off x="-24639775" y="20923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3" name="Google Shape;7053;p79"/>
          <p:cNvGrpSpPr/>
          <p:nvPr/>
        </p:nvGrpSpPr>
        <p:grpSpPr>
          <a:xfrm>
            <a:off x="5269754" y="2112093"/>
            <a:ext cx="274360" cy="334886"/>
            <a:chOff x="-24683100" y="2340425"/>
            <a:chExt cx="242625" cy="296150"/>
          </a:xfrm>
        </p:grpSpPr>
        <p:sp>
          <p:nvSpPr>
            <p:cNvPr id="7054" name="Google Shape;7054;p79"/>
            <p:cNvSpPr/>
            <p:nvPr/>
          </p:nvSpPr>
          <p:spPr>
            <a:xfrm>
              <a:off x="-24683100" y="2392400"/>
              <a:ext cx="104000" cy="244175"/>
            </a:xfrm>
            <a:custGeom>
              <a:rect b="b" l="l" r="r" t="t"/>
              <a:pathLst>
                <a:path extrusionOk="0" h="9767" w="416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79"/>
            <p:cNvSpPr/>
            <p:nvPr/>
          </p:nvSpPr>
          <p:spPr>
            <a:xfrm>
              <a:off x="-24649225" y="2541250"/>
              <a:ext cx="26800" cy="60675"/>
            </a:xfrm>
            <a:custGeom>
              <a:rect b="b" l="l" r="r" t="t"/>
              <a:pathLst>
                <a:path extrusionOk="0" h="2427" w="1072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79"/>
            <p:cNvSpPr/>
            <p:nvPr/>
          </p:nvSpPr>
          <p:spPr>
            <a:xfrm>
              <a:off x="-24544475" y="2340425"/>
              <a:ext cx="104000" cy="244175"/>
            </a:xfrm>
            <a:custGeom>
              <a:rect b="b" l="l" r="r" t="t"/>
              <a:pathLst>
                <a:path extrusionOk="0" h="9767" w="416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79"/>
            <p:cNvSpPr/>
            <p:nvPr/>
          </p:nvSpPr>
          <p:spPr>
            <a:xfrm>
              <a:off x="-24501150" y="2375075"/>
              <a:ext cx="26800" cy="60675"/>
            </a:xfrm>
            <a:custGeom>
              <a:rect b="b" l="l" r="r" t="t"/>
              <a:pathLst>
                <a:path extrusionOk="0" h="2427" w="107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8" name="Google Shape;7058;p79"/>
          <p:cNvSpPr/>
          <p:nvPr/>
        </p:nvSpPr>
        <p:spPr>
          <a:xfrm>
            <a:off x="5270019" y="2529305"/>
            <a:ext cx="274332" cy="334915"/>
          </a:xfrm>
          <a:custGeom>
            <a:rect b="b" l="l" r="r" t="t"/>
            <a:pathLst>
              <a:path extrusionOk="0" h="11847" w="9704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9" name="Google Shape;7059;p79"/>
          <p:cNvGrpSpPr/>
          <p:nvPr/>
        </p:nvGrpSpPr>
        <p:grpSpPr>
          <a:xfrm>
            <a:off x="7356246" y="1689471"/>
            <a:ext cx="341134" cy="334038"/>
            <a:chOff x="-22881800" y="1971800"/>
            <a:chExt cx="301675" cy="295400"/>
          </a:xfrm>
        </p:grpSpPr>
        <p:sp>
          <p:nvSpPr>
            <p:cNvPr id="7060" name="Google Shape;7060;p79"/>
            <p:cNvSpPr/>
            <p:nvPr/>
          </p:nvSpPr>
          <p:spPr>
            <a:xfrm>
              <a:off x="-22773100" y="20419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79"/>
            <p:cNvSpPr/>
            <p:nvPr/>
          </p:nvSpPr>
          <p:spPr>
            <a:xfrm>
              <a:off x="-22737675" y="21450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79"/>
            <p:cNvSpPr/>
            <p:nvPr/>
          </p:nvSpPr>
          <p:spPr>
            <a:xfrm>
              <a:off x="-22807775" y="211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79"/>
            <p:cNvSpPr/>
            <p:nvPr/>
          </p:nvSpPr>
          <p:spPr>
            <a:xfrm>
              <a:off x="-22773100" y="2163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79"/>
            <p:cNvSpPr/>
            <p:nvPr/>
          </p:nvSpPr>
          <p:spPr>
            <a:xfrm>
              <a:off x="-22669150" y="21104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79"/>
            <p:cNvSpPr/>
            <p:nvPr/>
          </p:nvSpPr>
          <p:spPr>
            <a:xfrm>
              <a:off x="-22881800" y="1971800"/>
              <a:ext cx="301675" cy="295400"/>
            </a:xfrm>
            <a:custGeom>
              <a:rect b="b" l="l" r="r" t="t"/>
              <a:pathLst>
                <a:path extrusionOk="0" h="11816" w="12067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6" name="Google Shape;7066;p79"/>
          <p:cNvSpPr/>
          <p:nvPr/>
        </p:nvSpPr>
        <p:spPr>
          <a:xfrm>
            <a:off x="1457848" y="1689004"/>
            <a:ext cx="297513" cy="334915"/>
          </a:xfrm>
          <a:custGeom>
            <a:rect b="b" l="l" r="r" t="t"/>
            <a:pathLst>
              <a:path extrusionOk="0" h="11847" w="10524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7" name="Google Shape;7067;p79"/>
          <p:cNvSpPr/>
          <p:nvPr/>
        </p:nvSpPr>
        <p:spPr>
          <a:xfrm>
            <a:off x="1437367" y="2112159"/>
            <a:ext cx="338477" cy="334689"/>
          </a:xfrm>
          <a:custGeom>
            <a:rect b="b" l="l" r="r" t="t"/>
            <a:pathLst>
              <a:path extrusionOk="0" h="11839" w="11973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8" name="Google Shape;7068;p79"/>
          <p:cNvGrpSpPr/>
          <p:nvPr/>
        </p:nvGrpSpPr>
        <p:grpSpPr>
          <a:xfrm>
            <a:off x="1498540" y="2529344"/>
            <a:ext cx="215559" cy="334915"/>
            <a:chOff x="-28043900" y="2701925"/>
            <a:chExt cx="190625" cy="296175"/>
          </a:xfrm>
        </p:grpSpPr>
        <p:sp>
          <p:nvSpPr>
            <p:cNvPr id="7069" name="Google Shape;7069;p79"/>
            <p:cNvSpPr/>
            <p:nvPr/>
          </p:nvSpPr>
          <p:spPr>
            <a:xfrm>
              <a:off x="-28043900" y="2701925"/>
              <a:ext cx="190625" cy="296175"/>
            </a:xfrm>
            <a:custGeom>
              <a:rect b="b" l="l" r="r" t="t"/>
              <a:pathLst>
                <a:path extrusionOk="0" h="11847" w="7625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79"/>
            <p:cNvSpPr/>
            <p:nvPr/>
          </p:nvSpPr>
          <p:spPr>
            <a:xfrm>
              <a:off x="-27976950" y="29106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79"/>
            <p:cNvSpPr/>
            <p:nvPr/>
          </p:nvSpPr>
          <p:spPr>
            <a:xfrm>
              <a:off x="-27924175" y="29279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79"/>
            <p:cNvSpPr/>
            <p:nvPr/>
          </p:nvSpPr>
          <p:spPr>
            <a:xfrm>
              <a:off x="-27976950" y="2946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79"/>
            <p:cNvSpPr/>
            <p:nvPr/>
          </p:nvSpPr>
          <p:spPr>
            <a:xfrm>
              <a:off x="-28010800" y="28933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4" name="Google Shape;7074;p79"/>
          <p:cNvGrpSpPr/>
          <p:nvPr/>
        </p:nvGrpSpPr>
        <p:grpSpPr>
          <a:xfrm>
            <a:off x="3553468" y="1689485"/>
            <a:ext cx="334915" cy="334010"/>
            <a:chOff x="-26215025" y="1971025"/>
            <a:chExt cx="296175" cy="295375"/>
          </a:xfrm>
        </p:grpSpPr>
        <p:sp>
          <p:nvSpPr>
            <p:cNvPr id="7075" name="Google Shape;7075;p79"/>
            <p:cNvSpPr/>
            <p:nvPr/>
          </p:nvSpPr>
          <p:spPr>
            <a:xfrm>
              <a:off x="-26092950" y="1971025"/>
              <a:ext cx="51225" cy="225275"/>
            </a:xfrm>
            <a:custGeom>
              <a:rect b="b" l="l" r="r" t="t"/>
              <a:pathLst>
                <a:path extrusionOk="0" h="9011" w="2049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79"/>
            <p:cNvSpPr/>
            <p:nvPr/>
          </p:nvSpPr>
          <p:spPr>
            <a:xfrm>
              <a:off x="-26179575" y="22144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79"/>
            <p:cNvSpPr/>
            <p:nvPr/>
          </p:nvSpPr>
          <p:spPr>
            <a:xfrm>
              <a:off x="-26163050" y="2178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79"/>
            <p:cNvSpPr/>
            <p:nvPr/>
          </p:nvSpPr>
          <p:spPr>
            <a:xfrm>
              <a:off x="-26145725" y="22144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79"/>
            <p:cNvSpPr/>
            <p:nvPr/>
          </p:nvSpPr>
          <p:spPr>
            <a:xfrm>
              <a:off x="-25988975" y="2178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79"/>
            <p:cNvSpPr/>
            <p:nvPr/>
          </p:nvSpPr>
          <p:spPr>
            <a:xfrm>
              <a:off x="-26006300" y="22144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79"/>
            <p:cNvSpPr/>
            <p:nvPr/>
          </p:nvSpPr>
          <p:spPr>
            <a:xfrm>
              <a:off x="-25972450" y="22144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79"/>
            <p:cNvSpPr/>
            <p:nvPr/>
          </p:nvSpPr>
          <p:spPr>
            <a:xfrm>
              <a:off x="-26215025" y="2108850"/>
              <a:ext cx="296175" cy="157550"/>
            </a:xfrm>
            <a:custGeom>
              <a:rect b="b" l="l" r="r" t="t"/>
              <a:pathLst>
                <a:path extrusionOk="0" h="6302" w="11847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3" name="Google Shape;7083;p79"/>
          <p:cNvGrpSpPr/>
          <p:nvPr/>
        </p:nvGrpSpPr>
        <p:grpSpPr>
          <a:xfrm>
            <a:off x="3553015" y="2112969"/>
            <a:ext cx="335819" cy="333134"/>
            <a:chOff x="-26215825" y="2341200"/>
            <a:chExt cx="296975" cy="294600"/>
          </a:xfrm>
        </p:grpSpPr>
        <p:sp>
          <p:nvSpPr>
            <p:cNvPr id="7084" name="Google Shape;7084;p79"/>
            <p:cNvSpPr/>
            <p:nvPr/>
          </p:nvSpPr>
          <p:spPr>
            <a:xfrm>
              <a:off x="-26215025" y="2463275"/>
              <a:ext cx="296175" cy="172525"/>
            </a:xfrm>
            <a:custGeom>
              <a:rect b="b" l="l" r="r" t="t"/>
              <a:pathLst>
                <a:path extrusionOk="0" h="6901" w="11847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79"/>
            <p:cNvSpPr/>
            <p:nvPr/>
          </p:nvSpPr>
          <p:spPr>
            <a:xfrm>
              <a:off x="-26215825" y="2341200"/>
              <a:ext cx="296975" cy="119750"/>
            </a:xfrm>
            <a:custGeom>
              <a:rect b="b" l="l" r="r" t="t"/>
              <a:pathLst>
                <a:path extrusionOk="0" h="4790" w="11879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6" name="Google Shape;7086;p79"/>
          <p:cNvGrpSpPr/>
          <p:nvPr/>
        </p:nvGrpSpPr>
        <p:grpSpPr>
          <a:xfrm>
            <a:off x="3583307" y="2529796"/>
            <a:ext cx="275237" cy="334010"/>
            <a:chOff x="-26179575" y="2710600"/>
            <a:chExt cx="243400" cy="295375"/>
          </a:xfrm>
        </p:grpSpPr>
        <p:sp>
          <p:nvSpPr>
            <p:cNvPr id="7087" name="Google Shape;7087;p79"/>
            <p:cNvSpPr/>
            <p:nvPr/>
          </p:nvSpPr>
          <p:spPr>
            <a:xfrm>
              <a:off x="-26179575" y="2710600"/>
              <a:ext cx="243400" cy="295375"/>
            </a:xfrm>
            <a:custGeom>
              <a:rect b="b" l="l" r="r" t="t"/>
              <a:pathLst>
                <a:path extrusionOk="0" h="11815" w="9736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79"/>
            <p:cNvSpPr/>
            <p:nvPr/>
          </p:nvSpPr>
          <p:spPr>
            <a:xfrm>
              <a:off x="-26092950" y="2797225"/>
              <a:ext cx="120525" cy="121325"/>
            </a:xfrm>
            <a:custGeom>
              <a:rect b="b" l="l" r="r" t="t"/>
              <a:pathLst>
                <a:path extrusionOk="0" h="4853" w="4821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79"/>
            <p:cNvSpPr/>
            <p:nvPr/>
          </p:nvSpPr>
          <p:spPr>
            <a:xfrm>
              <a:off x="-26094525" y="2954750"/>
              <a:ext cx="122100" cy="17350"/>
            </a:xfrm>
            <a:custGeom>
              <a:rect b="b" l="l" r="r" t="t"/>
              <a:pathLst>
                <a:path extrusionOk="0" h="694" w="488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0" name="Google Shape;7090;p79"/>
          <p:cNvGrpSpPr/>
          <p:nvPr/>
        </p:nvGrpSpPr>
        <p:grpSpPr>
          <a:xfrm>
            <a:off x="5672692" y="1689485"/>
            <a:ext cx="318886" cy="334010"/>
            <a:chOff x="-24328675" y="1971025"/>
            <a:chExt cx="282000" cy="295375"/>
          </a:xfrm>
        </p:grpSpPr>
        <p:sp>
          <p:nvSpPr>
            <p:cNvPr id="7091" name="Google Shape;7091;p79"/>
            <p:cNvSpPr/>
            <p:nvPr/>
          </p:nvSpPr>
          <p:spPr>
            <a:xfrm>
              <a:off x="-24217625" y="209232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79"/>
            <p:cNvSpPr/>
            <p:nvPr/>
          </p:nvSpPr>
          <p:spPr>
            <a:xfrm>
              <a:off x="-24328675" y="1971025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3" name="Google Shape;7093;p79"/>
          <p:cNvGrpSpPr/>
          <p:nvPr/>
        </p:nvGrpSpPr>
        <p:grpSpPr>
          <a:xfrm>
            <a:off x="5674926" y="2112531"/>
            <a:ext cx="314419" cy="334010"/>
            <a:chOff x="-24330250" y="2340425"/>
            <a:chExt cx="278050" cy="295375"/>
          </a:xfrm>
        </p:grpSpPr>
        <p:sp>
          <p:nvSpPr>
            <p:cNvPr id="7094" name="Google Shape;7094;p79"/>
            <p:cNvSpPr/>
            <p:nvPr/>
          </p:nvSpPr>
          <p:spPr>
            <a:xfrm>
              <a:off x="-24330250" y="2340425"/>
              <a:ext cx="278050" cy="295375"/>
            </a:xfrm>
            <a:custGeom>
              <a:rect b="b" l="l" r="r" t="t"/>
              <a:pathLst>
                <a:path extrusionOk="0" h="11815" w="11122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79"/>
            <p:cNvSpPr/>
            <p:nvPr/>
          </p:nvSpPr>
          <p:spPr>
            <a:xfrm>
              <a:off x="-24225500" y="2375850"/>
              <a:ext cx="68550" cy="34700"/>
            </a:xfrm>
            <a:custGeom>
              <a:rect b="b" l="l" r="r" t="t"/>
              <a:pathLst>
                <a:path extrusionOk="0" h="1388" w="2742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79"/>
            <p:cNvSpPr/>
            <p:nvPr/>
          </p:nvSpPr>
          <p:spPr>
            <a:xfrm>
              <a:off x="-24260925" y="2462500"/>
              <a:ext cx="138650" cy="17350"/>
            </a:xfrm>
            <a:custGeom>
              <a:rect b="b" l="l" r="r" t="t"/>
              <a:pathLst>
                <a:path extrusionOk="0" h="694" w="554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79"/>
            <p:cNvSpPr/>
            <p:nvPr/>
          </p:nvSpPr>
          <p:spPr>
            <a:xfrm>
              <a:off x="-24260150" y="2515275"/>
              <a:ext cx="43350" cy="18125"/>
            </a:xfrm>
            <a:custGeom>
              <a:rect b="b" l="l" r="r" t="t"/>
              <a:pathLst>
                <a:path extrusionOk="0" h="725" w="173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79"/>
            <p:cNvSpPr/>
            <p:nvPr/>
          </p:nvSpPr>
          <p:spPr>
            <a:xfrm>
              <a:off x="-24260925" y="25499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79"/>
            <p:cNvSpPr/>
            <p:nvPr/>
          </p:nvSpPr>
          <p:spPr>
            <a:xfrm>
              <a:off x="-24165625" y="2515275"/>
              <a:ext cx="43350" cy="18125"/>
            </a:xfrm>
            <a:custGeom>
              <a:rect b="b" l="l" r="r" t="t"/>
              <a:pathLst>
                <a:path extrusionOk="0" h="725" w="1734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79"/>
            <p:cNvSpPr/>
            <p:nvPr/>
          </p:nvSpPr>
          <p:spPr>
            <a:xfrm>
              <a:off x="-24157750" y="2549925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1" name="Google Shape;7101;p79"/>
          <p:cNvGrpSpPr/>
          <p:nvPr/>
        </p:nvGrpSpPr>
        <p:grpSpPr>
          <a:xfrm>
            <a:off x="5665130" y="2529796"/>
            <a:ext cx="334010" cy="334010"/>
            <a:chOff x="-24338900" y="2710600"/>
            <a:chExt cx="295375" cy="295375"/>
          </a:xfrm>
        </p:grpSpPr>
        <p:sp>
          <p:nvSpPr>
            <p:cNvPr id="7102" name="Google Shape;7102;p79"/>
            <p:cNvSpPr/>
            <p:nvPr/>
          </p:nvSpPr>
          <p:spPr>
            <a:xfrm>
              <a:off x="-24250700" y="281692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79"/>
            <p:cNvSpPr/>
            <p:nvPr/>
          </p:nvSpPr>
          <p:spPr>
            <a:xfrm>
              <a:off x="-24338900" y="2710600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4" name="Google Shape;7104;p79"/>
          <p:cNvGrpSpPr/>
          <p:nvPr/>
        </p:nvGrpSpPr>
        <p:grpSpPr>
          <a:xfrm>
            <a:off x="7358918" y="2113096"/>
            <a:ext cx="335791" cy="332879"/>
            <a:chOff x="-22859750" y="2335900"/>
            <a:chExt cx="296950" cy="294375"/>
          </a:xfrm>
        </p:grpSpPr>
        <p:sp>
          <p:nvSpPr>
            <p:cNvPr id="7105" name="Google Shape;7105;p79"/>
            <p:cNvSpPr/>
            <p:nvPr/>
          </p:nvSpPr>
          <p:spPr>
            <a:xfrm>
              <a:off x="-22859750" y="2335900"/>
              <a:ext cx="296950" cy="294375"/>
            </a:xfrm>
            <a:custGeom>
              <a:rect b="b" l="l" r="r" t="t"/>
              <a:pathLst>
                <a:path extrusionOk="0" h="11775" w="11878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79"/>
            <p:cNvSpPr/>
            <p:nvPr/>
          </p:nvSpPr>
          <p:spPr>
            <a:xfrm>
              <a:off x="-22685675" y="24081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79"/>
            <p:cNvSpPr/>
            <p:nvPr/>
          </p:nvSpPr>
          <p:spPr>
            <a:xfrm>
              <a:off x="-22766800" y="24089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8" name="Google Shape;7108;p79"/>
          <p:cNvGrpSpPr/>
          <p:nvPr/>
        </p:nvGrpSpPr>
        <p:grpSpPr>
          <a:xfrm>
            <a:off x="1882340" y="1689470"/>
            <a:ext cx="294828" cy="334038"/>
            <a:chOff x="-27710725" y="1959200"/>
            <a:chExt cx="260725" cy="295400"/>
          </a:xfrm>
        </p:grpSpPr>
        <p:sp>
          <p:nvSpPr>
            <p:cNvPr id="7109" name="Google Shape;7109;p79"/>
            <p:cNvSpPr/>
            <p:nvPr/>
          </p:nvSpPr>
          <p:spPr>
            <a:xfrm>
              <a:off x="-27710725" y="1959200"/>
              <a:ext cx="260725" cy="295400"/>
            </a:xfrm>
            <a:custGeom>
              <a:rect b="b" l="l" r="r" t="t"/>
              <a:pathLst>
                <a:path extrusionOk="0" h="11816" w="10429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79"/>
            <p:cNvSpPr/>
            <p:nvPr/>
          </p:nvSpPr>
          <p:spPr>
            <a:xfrm>
              <a:off x="-27502000" y="2084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1" name="Google Shape;7111;p79"/>
          <p:cNvGrpSpPr/>
          <p:nvPr/>
        </p:nvGrpSpPr>
        <p:grpSpPr>
          <a:xfrm>
            <a:off x="1861406" y="2170414"/>
            <a:ext cx="336696" cy="218244"/>
            <a:chOff x="-27728850" y="2382950"/>
            <a:chExt cx="297750" cy="193000"/>
          </a:xfrm>
        </p:grpSpPr>
        <p:sp>
          <p:nvSpPr>
            <p:cNvPr id="7112" name="Google Shape;7112;p79"/>
            <p:cNvSpPr/>
            <p:nvPr/>
          </p:nvSpPr>
          <p:spPr>
            <a:xfrm>
              <a:off x="-27606750" y="245382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79"/>
            <p:cNvSpPr/>
            <p:nvPr/>
          </p:nvSpPr>
          <p:spPr>
            <a:xfrm>
              <a:off x="-27728850" y="2382950"/>
              <a:ext cx="297750" cy="193000"/>
            </a:xfrm>
            <a:custGeom>
              <a:rect b="b" l="l" r="r" t="t"/>
              <a:pathLst>
                <a:path extrusionOk="0" h="7720" w="1191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79"/>
            <p:cNvSpPr/>
            <p:nvPr/>
          </p:nvSpPr>
          <p:spPr>
            <a:xfrm>
              <a:off x="-27640625" y="2419175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5" name="Google Shape;7115;p79"/>
          <p:cNvSpPr/>
          <p:nvPr/>
        </p:nvSpPr>
        <p:spPr>
          <a:xfrm>
            <a:off x="1862126" y="2535765"/>
            <a:ext cx="335819" cy="321995"/>
          </a:xfrm>
          <a:custGeom>
            <a:rect b="b" l="l" r="r" t="t"/>
            <a:pathLst>
              <a:path extrusionOk="0" h="11390" w="11879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6" name="Google Shape;7116;p79"/>
          <p:cNvSpPr/>
          <p:nvPr/>
        </p:nvSpPr>
        <p:spPr>
          <a:xfrm>
            <a:off x="3971900" y="1689004"/>
            <a:ext cx="334915" cy="334915"/>
          </a:xfrm>
          <a:custGeom>
            <a:rect b="b" l="l" r="r" t="t"/>
            <a:pathLst>
              <a:path extrusionOk="0" h="11847" w="11847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7" name="Google Shape;7117;p79"/>
          <p:cNvGrpSpPr/>
          <p:nvPr/>
        </p:nvGrpSpPr>
        <p:grpSpPr>
          <a:xfrm>
            <a:off x="3971638" y="2121436"/>
            <a:ext cx="334915" cy="316200"/>
            <a:chOff x="-25844850" y="2357750"/>
            <a:chExt cx="296175" cy="279625"/>
          </a:xfrm>
        </p:grpSpPr>
        <p:sp>
          <p:nvSpPr>
            <p:cNvPr id="7118" name="Google Shape;7118;p79"/>
            <p:cNvSpPr/>
            <p:nvPr/>
          </p:nvSpPr>
          <p:spPr>
            <a:xfrm>
              <a:off x="-25792075" y="2428625"/>
              <a:ext cx="191425" cy="208750"/>
            </a:xfrm>
            <a:custGeom>
              <a:rect b="b" l="l" r="r" t="t"/>
              <a:pathLst>
                <a:path extrusionOk="0" h="8350" w="7657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79"/>
            <p:cNvSpPr/>
            <p:nvPr/>
          </p:nvSpPr>
          <p:spPr>
            <a:xfrm>
              <a:off x="-25602250" y="2497950"/>
              <a:ext cx="53575" cy="17350"/>
            </a:xfrm>
            <a:custGeom>
              <a:rect b="b" l="l" r="r" t="t"/>
              <a:pathLst>
                <a:path extrusionOk="0" h="694" w="2143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79"/>
            <p:cNvSpPr/>
            <p:nvPr/>
          </p:nvSpPr>
          <p:spPr>
            <a:xfrm>
              <a:off x="-25844850" y="2497950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79"/>
            <p:cNvSpPr/>
            <p:nvPr/>
          </p:nvSpPr>
          <p:spPr>
            <a:xfrm>
              <a:off x="-25706225" y="2357750"/>
              <a:ext cx="17350" cy="53575"/>
            </a:xfrm>
            <a:custGeom>
              <a:rect b="b" l="l" r="r" t="t"/>
              <a:pathLst>
                <a:path extrusionOk="0" h="2143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79"/>
            <p:cNvSpPr/>
            <p:nvPr/>
          </p:nvSpPr>
          <p:spPr>
            <a:xfrm>
              <a:off x="-25804675" y="2400275"/>
              <a:ext cx="42550" cy="41775"/>
            </a:xfrm>
            <a:custGeom>
              <a:rect b="b" l="l" r="r" t="t"/>
              <a:pathLst>
                <a:path extrusionOk="0" h="1671" w="1702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79"/>
            <p:cNvSpPr/>
            <p:nvPr/>
          </p:nvSpPr>
          <p:spPr>
            <a:xfrm>
              <a:off x="-25632175" y="2400275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4" name="Google Shape;7124;p79"/>
          <p:cNvSpPr/>
          <p:nvPr/>
        </p:nvSpPr>
        <p:spPr>
          <a:xfrm>
            <a:off x="3969681" y="2529419"/>
            <a:ext cx="339353" cy="334689"/>
          </a:xfrm>
          <a:custGeom>
            <a:rect b="b" l="l" r="r" t="t"/>
            <a:pathLst>
              <a:path extrusionOk="0" h="11839" w="12004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5" name="Google Shape;7125;p79"/>
          <p:cNvGrpSpPr/>
          <p:nvPr/>
        </p:nvGrpSpPr>
        <p:grpSpPr>
          <a:xfrm>
            <a:off x="6145995" y="1689471"/>
            <a:ext cx="216463" cy="334038"/>
            <a:chOff x="-23917525" y="1970225"/>
            <a:chExt cx="191425" cy="295400"/>
          </a:xfrm>
        </p:grpSpPr>
        <p:sp>
          <p:nvSpPr>
            <p:cNvPr id="7126" name="Google Shape;7126;p79"/>
            <p:cNvSpPr/>
            <p:nvPr/>
          </p:nvSpPr>
          <p:spPr>
            <a:xfrm>
              <a:off x="-23917525" y="1970225"/>
              <a:ext cx="191425" cy="295400"/>
            </a:xfrm>
            <a:custGeom>
              <a:rect b="b" l="l" r="r" t="t"/>
              <a:pathLst>
                <a:path extrusionOk="0" h="11816" w="7657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79"/>
            <p:cNvSpPr/>
            <p:nvPr/>
          </p:nvSpPr>
          <p:spPr>
            <a:xfrm>
              <a:off x="-23882075" y="2041125"/>
              <a:ext cx="121300" cy="121325"/>
            </a:xfrm>
            <a:custGeom>
              <a:rect b="b" l="l" r="r" t="t"/>
              <a:pathLst>
                <a:path extrusionOk="0" h="4853" w="4852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79"/>
            <p:cNvSpPr/>
            <p:nvPr/>
          </p:nvSpPr>
          <p:spPr>
            <a:xfrm>
              <a:off x="-23839550" y="22144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9" name="Google Shape;7129;p79"/>
          <p:cNvGrpSpPr/>
          <p:nvPr/>
        </p:nvGrpSpPr>
        <p:grpSpPr>
          <a:xfrm>
            <a:off x="6103703" y="2112093"/>
            <a:ext cx="301047" cy="334886"/>
            <a:chOff x="-23952175" y="2340425"/>
            <a:chExt cx="266225" cy="296150"/>
          </a:xfrm>
        </p:grpSpPr>
        <p:sp>
          <p:nvSpPr>
            <p:cNvPr id="7130" name="Google Shape;7130;p79"/>
            <p:cNvSpPr/>
            <p:nvPr/>
          </p:nvSpPr>
          <p:spPr>
            <a:xfrm>
              <a:off x="-23952175" y="2340425"/>
              <a:ext cx="266225" cy="296150"/>
            </a:xfrm>
            <a:custGeom>
              <a:rect b="b" l="l" r="r" t="t"/>
              <a:pathLst>
                <a:path extrusionOk="0" h="11846" w="10649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79"/>
            <p:cNvSpPr/>
            <p:nvPr/>
          </p:nvSpPr>
          <p:spPr>
            <a:xfrm>
              <a:off x="-23918325" y="2479025"/>
              <a:ext cx="53600" cy="52375"/>
            </a:xfrm>
            <a:custGeom>
              <a:rect b="b" l="l" r="r" t="t"/>
              <a:pathLst>
                <a:path extrusionOk="0" h="2095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2" name="Google Shape;7132;p79"/>
          <p:cNvSpPr/>
          <p:nvPr/>
        </p:nvSpPr>
        <p:spPr>
          <a:xfrm>
            <a:off x="6078108" y="2530083"/>
            <a:ext cx="352725" cy="333360"/>
          </a:xfrm>
          <a:custGeom>
            <a:rect b="b" l="l" r="r" t="t"/>
            <a:pathLst>
              <a:path extrusionOk="0" h="11792" w="12477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3" name="Google Shape;7133;p79"/>
          <p:cNvGrpSpPr/>
          <p:nvPr/>
        </p:nvGrpSpPr>
        <p:grpSpPr>
          <a:xfrm>
            <a:off x="7413691" y="2528453"/>
            <a:ext cx="226245" cy="336696"/>
            <a:chOff x="-22811700" y="2700350"/>
            <a:chExt cx="200075" cy="297750"/>
          </a:xfrm>
        </p:grpSpPr>
        <p:sp>
          <p:nvSpPr>
            <p:cNvPr id="7134" name="Google Shape;7134;p79"/>
            <p:cNvSpPr/>
            <p:nvPr/>
          </p:nvSpPr>
          <p:spPr>
            <a:xfrm>
              <a:off x="-22811700" y="2700350"/>
              <a:ext cx="86650" cy="296975"/>
            </a:xfrm>
            <a:custGeom>
              <a:rect b="b" l="l" r="r" t="t"/>
              <a:pathLst>
                <a:path extrusionOk="0" h="11879" w="3466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79"/>
            <p:cNvSpPr/>
            <p:nvPr/>
          </p:nvSpPr>
          <p:spPr>
            <a:xfrm>
              <a:off x="-22693550" y="2701225"/>
              <a:ext cx="81925" cy="296875"/>
            </a:xfrm>
            <a:custGeom>
              <a:rect b="b" l="l" r="r" t="t"/>
              <a:pathLst>
                <a:path extrusionOk="0" h="11875" w="3277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79"/>
            <p:cNvSpPr/>
            <p:nvPr/>
          </p:nvSpPr>
          <p:spPr>
            <a:xfrm>
              <a:off x="-22778625" y="273502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7" name="Google Shape;7137;p79"/>
          <p:cNvGrpSpPr/>
          <p:nvPr/>
        </p:nvGrpSpPr>
        <p:grpSpPr>
          <a:xfrm>
            <a:off x="2286183" y="1689032"/>
            <a:ext cx="335791" cy="334915"/>
            <a:chOff x="-27358650" y="1961575"/>
            <a:chExt cx="296950" cy="296175"/>
          </a:xfrm>
        </p:grpSpPr>
        <p:sp>
          <p:nvSpPr>
            <p:cNvPr id="7138" name="Google Shape;7138;p79"/>
            <p:cNvSpPr/>
            <p:nvPr/>
          </p:nvSpPr>
          <p:spPr>
            <a:xfrm>
              <a:off x="-27358650" y="1961575"/>
              <a:ext cx="296950" cy="296175"/>
            </a:xfrm>
            <a:custGeom>
              <a:rect b="b" l="l" r="r" t="t"/>
              <a:pathLst>
                <a:path extrusionOk="0" h="11847" w="11878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79"/>
            <p:cNvSpPr/>
            <p:nvPr/>
          </p:nvSpPr>
          <p:spPr>
            <a:xfrm>
              <a:off x="-27246025" y="21521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0" name="Google Shape;7140;p79"/>
          <p:cNvSpPr/>
          <p:nvPr/>
        </p:nvSpPr>
        <p:spPr>
          <a:xfrm>
            <a:off x="2325643" y="2112470"/>
            <a:ext cx="257427" cy="334067"/>
          </a:xfrm>
          <a:custGeom>
            <a:rect b="b" l="l" r="r" t="t"/>
            <a:pathLst>
              <a:path extrusionOk="0" h="11817" w="9106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1" name="Google Shape;7141;p79"/>
          <p:cNvSpPr/>
          <p:nvPr/>
        </p:nvSpPr>
        <p:spPr>
          <a:xfrm>
            <a:off x="2286461" y="2529305"/>
            <a:ext cx="335791" cy="334915"/>
          </a:xfrm>
          <a:custGeom>
            <a:rect b="b" l="l" r="r" t="t"/>
            <a:pathLst>
              <a:path extrusionOk="0" h="11847" w="11878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2" name="Google Shape;7142;p79"/>
          <p:cNvSpPr/>
          <p:nvPr/>
        </p:nvSpPr>
        <p:spPr>
          <a:xfrm>
            <a:off x="4415734" y="1689895"/>
            <a:ext cx="304638" cy="333134"/>
          </a:xfrm>
          <a:custGeom>
            <a:rect b="b" l="l" r="r" t="t"/>
            <a:pathLst>
              <a:path extrusionOk="0" h="11784" w="10776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3" name="Google Shape;7143;p79"/>
          <p:cNvGrpSpPr/>
          <p:nvPr/>
        </p:nvGrpSpPr>
        <p:grpSpPr>
          <a:xfrm>
            <a:off x="4399008" y="2122327"/>
            <a:ext cx="337572" cy="314419"/>
            <a:chOff x="-25477800" y="2357750"/>
            <a:chExt cx="298525" cy="278050"/>
          </a:xfrm>
        </p:grpSpPr>
        <p:sp>
          <p:nvSpPr>
            <p:cNvPr id="7144" name="Google Shape;7144;p79"/>
            <p:cNvSpPr/>
            <p:nvPr/>
          </p:nvSpPr>
          <p:spPr>
            <a:xfrm>
              <a:off x="-25477800" y="2357750"/>
              <a:ext cx="298525" cy="278050"/>
            </a:xfrm>
            <a:custGeom>
              <a:rect b="b" l="l" r="r" t="t"/>
              <a:pathLst>
                <a:path extrusionOk="0" h="11122" w="11941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79"/>
            <p:cNvSpPr/>
            <p:nvPr/>
          </p:nvSpPr>
          <p:spPr>
            <a:xfrm>
              <a:off x="-25388025" y="2514850"/>
              <a:ext cx="104000" cy="88650"/>
            </a:xfrm>
            <a:custGeom>
              <a:rect b="b" l="l" r="r" t="t"/>
              <a:pathLst>
                <a:path extrusionOk="0" h="3546" w="416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6" name="Google Shape;7146;p79"/>
          <p:cNvSpPr/>
          <p:nvPr/>
        </p:nvSpPr>
        <p:spPr>
          <a:xfrm>
            <a:off x="4400157" y="2529687"/>
            <a:ext cx="335791" cy="334151"/>
          </a:xfrm>
          <a:custGeom>
            <a:rect b="b" l="l" r="r" t="t"/>
            <a:pathLst>
              <a:path extrusionOk="0" h="11820" w="11878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7" name="Google Shape;7147;p79"/>
          <p:cNvGrpSpPr/>
          <p:nvPr/>
        </p:nvGrpSpPr>
        <p:grpSpPr>
          <a:xfrm>
            <a:off x="6512437" y="1689485"/>
            <a:ext cx="334915" cy="334010"/>
            <a:chOff x="-23599325" y="1971025"/>
            <a:chExt cx="296175" cy="295375"/>
          </a:xfrm>
        </p:grpSpPr>
        <p:sp>
          <p:nvSpPr>
            <p:cNvPr id="7148" name="Google Shape;7148;p79"/>
            <p:cNvSpPr/>
            <p:nvPr/>
          </p:nvSpPr>
          <p:spPr>
            <a:xfrm>
              <a:off x="-23599325" y="1971025"/>
              <a:ext cx="296175" cy="295375"/>
            </a:xfrm>
            <a:custGeom>
              <a:rect b="b" l="l" r="r" t="t"/>
              <a:pathLst>
                <a:path extrusionOk="0" h="11815" w="11847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79"/>
            <p:cNvSpPr/>
            <p:nvPr/>
          </p:nvSpPr>
          <p:spPr>
            <a:xfrm>
              <a:off x="-23477250" y="2004100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50" name="Google Shape;7150;p79"/>
          <p:cNvSpPr/>
          <p:nvPr/>
        </p:nvSpPr>
        <p:spPr>
          <a:xfrm>
            <a:off x="6513129" y="2111607"/>
            <a:ext cx="334010" cy="335791"/>
          </a:xfrm>
          <a:custGeom>
            <a:rect b="b" l="l" r="r" t="t"/>
            <a:pathLst>
              <a:path extrusionOk="0" h="11878" w="11815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1" name="Google Shape;7151;p79"/>
          <p:cNvSpPr/>
          <p:nvPr/>
        </p:nvSpPr>
        <p:spPr>
          <a:xfrm>
            <a:off x="6510896" y="2539991"/>
            <a:ext cx="338477" cy="313543"/>
          </a:xfrm>
          <a:custGeom>
            <a:rect b="b" l="l" r="r" t="t"/>
            <a:pathLst>
              <a:path extrusionOk="0" h="11091" w="11973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2" name="Google Shape;7152;p79"/>
          <p:cNvSpPr/>
          <p:nvPr/>
        </p:nvSpPr>
        <p:spPr>
          <a:xfrm>
            <a:off x="7778709" y="1689004"/>
            <a:ext cx="336696" cy="334915"/>
          </a:xfrm>
          <a:custGeom>
            <a:rect b="b" l="l" r="r" t="t"/>
            <a:pathLst>
              <a:path extrusionOk="0" h="11847" w="1191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3" name="Google Shape;7153;p79"/>
          <p:cNvGrpSpPr/>
          <p:nvPr/>
        </p:nvGrpSpPr>
        <p:grpSpPr>
          <a:xfrm>
            <a:off x="2705151" y="1689145"/>
            <a:ext cx="341134" cy="334689"/>
            <a:chOff x="-26993200" y="1961775"/>
            <a:chExt cx="301675" cy="295975"/>
          </a:xfrm>
        </p:grpSpPr>
        <p:sp>
          <p:nvSpPr>
            <p:cNvPr id="7154" name="Google Shape;7154;p79"/>
            <p:cNvSpPr/>
            <p:nvPr/>
          </p:nvSpPr>
          <p:spPr>
            <a:xfrm>
              <a:off x="-26993200" y="1961775"/>
              <a:ext cx="301675" cy="295975"/>
            </a:xfrm>
            <a:custGeom>
              <a:rect b="b" l="l" r="r" t="t"/>
              <a:pathLst>
                <a:path extrusionOk="0" h="11839" w="12067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79"/>
            <p:cNvSpPr/>
            <p:nvPr/>
          </p:nvSpPr>
          <p:spPr>
            <a:xfrm>
              <a:off x="-26900250" y="21647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79"/>
            <p:cNvSpPr/>
            <p:nvPr/>
          </p:nvSpPr>
          <p:spPr>
            <a:xfrm>
              <a:off x="-26938075" y="2177375"/>
              <a:ext cx="18150" cy="16575"/>
            </a:xfrm>
            <a:custGeom>
              <a:rect b="b" l="l" r="r" t="t"/>
              <a:pathLst>
                <a:path extrusionOk="0" h="663" w="726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7" name="Google Shape;7157;p79"/>
          <p:cNvGrpSpPr/>
          <p:nvPr/>
        </p:nvGrpSpPr>
        <p:grpSpPr>
          <a:xfrm>
            <a:off x="2728756" y="2112531"/>
            <a:ext cx="293923" cy="334010"/>
            <a:chOff x="-26970350" y="2332550"/>
            <a:chExt cx="259925" cy="295375"/>
          </a:xfrm>
        </p:grpSpPr>
        <p:sp>
          <p:nvSpPr>
            <p:cNvPr id="7158" name="Google Shape;7158;p79"/>
            <p:cNvSpPr/>
            <p:nvPr/>
          </p:nvSpPr>
          <p:spPr>
            <a:xfrm>
              <a:off x="-26970350" y="2332550"/>
              <a:ext cx="259925" cy="295375"/>
            </a:xfrm>
            <a:custGeom>
              <a:rect b="b" l="l" r="r" t="t"/>
              <a:pathLst>
                <a:path extrusionOk="0" h="11815" w="10397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79"/>
            <p:cNvSpPr/>
            <p:nvPr/>
          </p:nvSpPr>
          <p:spPr>
            <a:xfrm>
              <a:off x="-26831725" y="2365650"/>
              <a:ext cx="82700" cy="81900"/>
            </a:xfrm>
            <a:custGeom>
              <a:rect b="b" l="l" r="r" t="t"/>
              <a:pathLst>
                <a:path extrusionOk="0" h="3276" w="3308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0" name="Google Shape;7160;p79"/>
          <p:cNvGrpSpPr/>
          <p:nvPr/>
        </p:nvGrpSpPr>
        <p:grpSpPr>
          <a:xfrm>
            <a:off x="2709165" y="2559635"/>
            <a:ext cx="333105" cy="274332"/>
            <a:chOff x="-26986100" y="2735800"/>
            <a:chExt cx="294575" cy="242600"/>
          </a:xfrm>
        </p:grpSpPr>
        <p:sp>
          <p:nvSpPr>
            <p:cNvPr id="7161" name="Google Shape;7161;p79"/>
            <p:cNvSpPr/>
            <p:nvPr/>
          </p:nvSpPr>
          <p:spPr>
            <a:xfrm>
              <a:off x="-26986100" y="2735800"/>
              <a:ext cx="294575" cy="242600"/>
            </a:xfrm>
            <a:custGeom>
              <a:rect b="b" l="l" r="r" t="t"/>
              <a:pathLst>
                <a:path extrusionOk="0" h="9704" w="11783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79"/>
            <p:cNvSpPr/>
            <p:nvPr/>
          </p:nvSpPr>
          <p:spPr>
            <a:xfrm>
              <a:off x="-26927050" y="2805900"/>
              <a:ext cx="70925" cy="70900"/>
            </a:xfrm>
            <a:custGeom>
              <a:rect b="b" l="l" r="r" t="t"/>
              <a:pathLst>
                <a:path extrusionOk="0" h="2836" w="2837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3" name="Google Shape;7163;p79"/>
          <p:cNvSpPr/>
          <p:nvPr/>
        </p:nvSpPr>
        <p:spPr>
          <a:xfrm>
            <a:off x="4817871" y="1689457"/>
            <a:ext cx="334010" cy="334010"/>
          </a:xfrm>
          <a:custGeom>
            <a:rect b="b" l="l" r="r" t="t"/>
            <a:pathLst>
              <a:path extrusionOk="0" h="11815" w="11815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4" name="Google Shape;7164;p79"/>
          <p:cNvGrpSpPr/>
          <p:nvPr/>
        </p:nvGrpSpPr>
        <p:grpSpPr>
          <a:xfrm>
            <a:off x="4817616" y="2112093"/>
            <a:ext cx="334010" cy="334886"/>
            <a:chOff x="-25104475" y="2340425"/>
            <a:chExt cx="295375" cy="296150"/>
          </a:xfrm>
        </p:grpSpPr>
        <p:sp>
          <p:nvSpPr>
            <p:cNvPr id="7165" name="Google Shape;7165;p79"/>
            <p:cNvSpPr/>
            <p:nvPr/>
          </p:nvSpPr>
          <p:spPr>
            <a:xfrm>
              <a:off x="-25104475" y="2340425"/>
              <a:ext cx="225275" cy="296150"/>
            </a:xfrm>
            <a:custGeom>
              <a:rect b="b" l="l" r="r" t="t"/>
              <a:pathLst>
                <a:path extrusionOk="0" h="11846" w="9011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79"/>
            <p:cNvSpPr/>
            <p:nvPr/>
          </p:nvSpPr>
          <p:spPr>
            <a:xfrm>
              <a:off x="-25001300" y="23750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79"/>
            <p:cNvSpPr/>
            <p:nvPr/>
          </p:nvSpPr>
          <p:spPr>
            <a:xfrm>
              <a:off x="-25070600" y="2444375"/>
              <a:ext cx="87450" cy="86675"/>
            </a:xfrm>
            <a:custGeom>
              <a:rect b="b" l="l" r="r" t="t"/>
              <a:pathLst>
                <a:path extrusionOk="0" h="3467" w="3498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79"/>
            <p:cNvSpPr/>
            <p:nvPr/>
          </p:nvSpPr>
          <p:spPr>
            <a:xfrm>
              <a:off x="-24966650" y="247902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79"/>
            <p:cNvSpPr/>
            <p:nvPr/>
          </p:nvSpPr>
          <p:spPr>
            <a:xfrm>
              <a:off x="-24966650" y="244437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79"/>
            <p:cNvSpPr/>
            <p:nvPr/>
          </p:nvSpPr>
          <p:spPr>
            <a:xfrm>
              <a:off x="-24966650" y="2513700"/>
              <a:ext cx="52025" cy="17350"/>
            </a:xfrm>
            <a:custGeom>
              <a:rect b="b" l="l" r="r" t="t"/>
              <a:pathLst>
                <a:path extrusionOk="0" h="694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79"/>
            <p:cNvSpPr/>
            <p:nvPr/>
          </p:nvSpPr>
          <p:spPr>
            <a:xfrm>
              <a:off x="-25071400" y="2549125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79"/>
            <p:cNvSpPr/>
            <p:nvPr/>
          </p:nvSpPr>
          <p:spPr>
            <a:xfrm>
              <a:off x="-25071400" y="2583800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79"/>
            <p:cNvSpPr/>
            <p:nvPr/>
          </p:nvSpPr>
          <p:spPr>
            <a:xfrm>
              <a:off x="-24862675" y="2375850"/>
              <a:ext cx="53575" cy="260725"/>
            </a:xfrm>
            <a:custGeom>
              <a:rect b="b" l="l" r="r" t="t"/>
              <a:pathLst>
                <a:path extrusionOk="0" h="10429" w="2143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4" name="Google Shape;7174;p79"/>
          <p:cNvSpPr/>
          <p:nvPr/>
        </p:nvSpPr>
        <p:spPr>
          <a:xfrm>
            <a:off x="4816090" y="2572063"/>
            <a:ext cx="337572" cy="249398"/>
          </a:xfrm>
          <a:custGeom>
            <a:rect b="b" l="l" r="r" t="t"/>
            <a:pathLst>
              <a:path extrusionOk="0" h="8822" w="11941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5" name="Google Shape;7175;p79"/>
          <p:cNvGrpSpPr/>
          <p:nvPr/>
        </p:nvGrpSpPr>
        <p:grpSpPr>
          <a:xfrm>
            <a:off x="6935871" y="1689032"/>
            <a:ext cx="335791" cy="334915"/>
            <a:chOff x="-23229925" y="1970225"/>
            <a:chExt cx="296950" cy="296175"/>
          </a:xfrm>
        </p:grpSpPr>
        <p:sp>
          <p:nvSpPr>
            <p:cNvPr id="7176" name="Google Shape;7176;p79"/>
            <p:cNvSpPr/>
            <p:nvPr/>
          </p:nvSpPr>
          <p:spPr>
            <a:xfrm>
              <a:off x="-23229925" y="1970225"/>
              <a:ext cx="296950" cy="296175"/>
            </a:xfrm>
            <a:custGeom>
              <a:rect b="b" l="l" r="r" t="t"/>
              <a:pathLst>
                <a:path extrusionOk="0" h="11847" w="11878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79"/>
            <p:cNvSpPr/>
            <p:nvPr/>
          </p:nvSpPr>
          <p:spPr>
            <a:xfrm>
              <a:off x="-23196075" y="2005675"/>
              <a:ext cx="227650" cy="192200"/>
            </a:xfrm>
            <a:custGeom>
              <a:rect b="b" l="l" r="r" t="t"/>
              <a:pathLst>
                <a:path extrusionOk="0" h="7688" w="9106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79"/>
            <p:cNvSpPr/>
            <p:nvPr/>
          </p:nvSpPr>
          <p:spPr>
            <a:xfrm>
              <a:off x="-23142500" y="22144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79"/>
            <p:cNvSpPr/>
            <p:nvPr/>
          </p:nvSpPr>
          <p:spPr>
            <a:xfrm>
              <a:off x="-23177150" y="22144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0" name="Google Shape;7180;p79"/>
          <p:cNvGrpSpPr/>
          <p:nvPr/>
        </p:nvGrpSpPr>
        <p:grpSpPr>
          <a:xfrm>
            <a:off x="6975944" y="2111641"/>
            <a:ext cx="255646" cy="335791"/>
            <a:chOff x="-23177950" y="2340425"/>
            <a:chExt cx="226075" cy="296950"/>
          </a:xfrm>
        </p:grpSpPr>
        <p:sp>
          <p:nvSpPr>
            <p:cNvPr id="7181" name="Google Shape;7181;p79"/>
            <p:cNvSpPr/>
            <p:nvPr/>
          </p:nvSpPr>
          <p:spPr>
            <a:xfrm>
              <a:off x="-23177950" y="2340425"/>
              <a:ext cx="226075" cy="296950"/>
            </a:xfrm>
            <a:custGeom>
              <a:rect b="b" l="l" r="r" t="t"/>
              <a:pathLst>
                <a:path extrusionOk="0" h="11878" w="9043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79"/>
            <p:cNvSpPr/>
            <p:nvPr/>
          </p:nvSpPr>
          <p:spPr>
            <a:xfrm>
              <a:off x="-23081850" y="2425475"/>
              <a:ext cx="96100" cy="151250"/>
            </a:xfrm>
            <a:custGeom>
              <a:rect b="b" l="l" r="r" t="t"/>
              <a:pathLst>
                <a:path extrusionOk="0" h="6050" w="3844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3" name="Google Shape;7183;p79"/>
          <p:cNvGrpSpPr/>
          <p:nvPr/>
        </p:nvGrpSpPr>
        <p:grpSpPr>
          <a:xfrm>
            <a:off x="6936309" y="2529344"/>
            <a:ext cx="334915" cy="334915"/>
            <a:chOff x="-23229150" y="2710600"/>
            <a:chExt cx="296175" cy="296175"/>
          </a:xfrm>
        </p:grpSpPr>
        <p:sp>
          <p:nvSpPr>
            <p:cNvPr id="7184" name="Google Shape;7184;p79"/>
            <p:cNvSpPr/>
            <p:nvPr/>
          </p:nvSpPr>
          <p:spPr>
            <a:xfrm>
              <a:off x="-23177150" y="2727925"/>
              <a:ext cx="191400" cy="258375"/>
            </a:xfrm>
            <a:custGeom>
              <a:rect b="b" l="l" r="r" t="t"/>
              <a:pathLst>
                <a:path extrusionOk="0" h="10335" w="7656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79"/>
            <p:cNvSpPr/>
            <p:nvPr/>
          </p:nvSpPr>
          <p:spPr>
            <a:xfrm>
              <a:off x="-23229150" y="2710600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6" name="Google Shape;7186;p79"/>
          <p:cNvSpPr/>
          <p:nvPr/>
        </p:nvSpPr>
        <p:spPr>
          <a:xfrm>
            <a:off x="7779599" y="2112498"/>
            <a:ext cx="334915" cy="334010"/>
          </a:xfrm>
          <a:custGeom>
            <a:rect b="b" l="l" r="r" t="t"/>
            <a:pathLst>
              <a:path extrusionOk="0" h="11815" w="11847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7" name="Google Shape;7187;p79"/>
          <p:cNvGrpSpPr/>
          <p:nvPr/>
        </p:nvGrpSpPr>
        <p:grpSpPr>
          <a:xfrm>
            <a:off x="1021159" y="3058276"/>
            <a:ext cx="337600" cy="293047"/>
            <a:chOff x="-28462125" y="3199700"/>
            <a:chExt cx="298550" cy="259150"/>
          </a:xfrm>
        </p:grpSpPr>
        <p:sp>
          <p:nvSpPr>
            <p:cNvPr id="7188" name="Google Shape;7188;p79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79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79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1" name="Google Shape;7191;p79"/>
          <p:cNvGrpSpPr/>
          <p:nvPr/>
        </p:nvGrpSpPr>
        <p:grpSpPr>
          <a:xfrm>
            <a:off x="1022064" y="3449815"/>
            <a:ext cx="335791" cy="334915"/>
            <a:chOff x="-28461325" y="3545475"/>
            <a:chExt cx="296950" cy="296175"/>
          </a:xfrm>
        </p:grpSpPr>
        <p:sp>
          <p:nvSpPr>
            <p:cNvPr id="7192" name="Google Shape;7192;p79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79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79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79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79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79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8" name="Google Shape;7198;p79"/>
          <p:cNvGrpSpPr/>
          <p:nvPr/>
        </p:nvGrpSpPr>
        <p:grpSpPr>
          <a:xfrm>
            <a:off x="1018487" y="3884028"/>
            <a:ext cx="342943" cy="334886"/>
            <a:chOff x="-28463700" y="3914875"/>
            <a:chExt cx="303275" cy="296150"/>
          </a:xfrm>
        </p:grpSpPr>
        <p:sp>
          <p:nvSpPr>
            <p:cNvPr id="7199" name="Google Shape;7199;p79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79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1" name="Google Shape;7201;p79"/>
          <p:cNvGrpSpPr/>
          <p:nvPr/>
        </p:nvGrpSpPr>
        <p:grpSpPr>
          <a:xfrm>
            <a:off x="3139779" y="3097020"/>
            <a:ext cx="334010" cy="215559"/>
            <a:chOff x="-26573400" y="3224125"/>
            <a:chExt cx="295375" cy="190625"/>
          </a:xfrm>
        </p:grpSpPr>
        <p:sp>
          <p:nvSpPr>
            <p:cNvPr id="7202" name="Google Shape;7202;p79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79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4" name="Google Shape;7204;p79"/>
          <p:cNvGrpSpPr/>
          <p:nvPr/>
        </p:nvGrpSpPr>
        <p:grpSpPr>
          <a:xfrm>
            <a:off x="3139779" y="3450254"/>
            <a:ext cx="334010" cy="334038"/>
            <a:chOff x="-26573400" y="3546250"/>
            <a:chExt cx="295375" cy="295400"/>
          </a:xfrm>
        </p:grpSpPr>
        <p:sp>
          <p:nvSpPr>
            <p:cNvPr id="7205" name="Google Shape;7205;p79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79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79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79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79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0" name="Google Shape;7210;p79"/>
          <p:cNvGrpSpPr/>
          <p:nvPr/>
        </p:nvGrpSpPr>
        <p:grpSpPr>
          <a:xfrm>
            <a:off x="3128655" y="3884339"/>
            <a:ext cx="356259" cy="334264"/>
            <a:chOff x="-26583625" y="3917025"/>
            <a:chExt cx="315050" cy="295600"/>
          </a:xfrm>
        </p:grpSpPr>
        <p:sp>
          <p:nvSpPr>
            <p:cNvPr id="7211" name="Google Shape;7211;p79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79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79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79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5" name="Google Shape;7215;p79"/>
          <p:cNvSpPr/>
          <p:nvPr/>
        </p:nvSpPr>
        <p:spPr>
          <a:xfrm>
            <a:off x="5239728" y="3037749"/>
            <a:ext cx="334915" cy="33401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6" name="Google Shape;7216;p79"/>
          <p:cNvGrpSpPr/>
          <p:nvPr/>
        </p:nvGrpSpPr>
        <p:grpSpPr>
          <a:xfrm>
            <a:off x="5269754" y="3449815"/>
            <a:ext cx="274360" cy="334915"/>
            <a:chOff x="-24694925" y="3518700"/>
            <a:chExt cx="242625" cy="296175"/>
          </a:xfrm>
        </p:grpSpPr>
        <p:sp>
          <p:nvSpPr>
            <p:cNvPr id="7217" name="Google Shape;7217;p79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79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79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79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1" name="Google Shape;7221;p79"/>
          <p:cNvGrpSpPr/>
          <p:nvPr/>
        </p:nvGrpSpPr>
        <p:grpSpPr>
          <a:xfrm>
            <a:off x="5269315" y="3884014"/>
            <a:ext cx="275237" cy="334915"/>
            <a:chOff x="-24709100" y="3888875"/>
            <a:chExt cx="243400" cy="296175"/>
          </a:xfrm>
        </p:grpSpPr>
        <p:sp>
          <p:nvSpPr>
            <p:cNvPr id="7222" name="Google Shape;7222;p79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79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79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5" name="Google Shape;7225;p79"/>
          <p:cNvGrpSpPr/>
          <p:nvPr/>
        </p:nvGrpSpPr>
        <p:grpSpPr>
          <a:xfrm>
            <a:off x="7357589" y="3038896"/>
            <a:ext cx="338448" cy="331805"/>
            <a:chOff x="-22863675" y="3131775"/>
            <a:chExt cx="299300" cy="293425"/>
          </a:xfrm>
        </p:grpSpPr>
        <p:sp>
          <p:nvSpPr>
            <p:cNvPr id="7226" name="Google Shape;7226;p79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79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79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9" name="Google Shape;7229;p79"/>
          <p:cNvGrpSpPr/>
          <p:nvPr/>
        </p:nvGrpSpPr>
        <p:grpSpPr>
          <a:xfrm>
            <a:off x="1458906" y="3037356"/>
            <a:ext cx="294828" cy="334886"/>
            <a:chOff x="-28069875" y="3175300"/>
            <a:chExt cx="260725" cy="296150"/>
          </a:xfrm>
        </p:grpSpPr>
        <p:sp>
          <p:nvSpPr>
            <p:cNvPr id="7230" name="Google Shape;7230;p79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79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79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79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79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79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79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79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79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9" name="Google Shape;7239;p79"/>
          <p:cNvSpPr/>
          <p:nvPr/>
        </p:nvSpPr>
        <p:spPr>
          <a:xfrm>
            <a:off x="1439162" y="3450769"/>
            <a:ext cx="334886" cy="332908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0" name="Google Shape;7240;p79"/>
          <p:cNvGrpSpPr/>
          <p:nvPr/>
        </p:nvGrpSpPr>
        <p:grpSpPr>
          <a:xfrm>
            <a:off x="1498088" y="3884467"/>
            <a:ext cx="216463" cy="334010"/>
            <a:chOff x="-28032075" y="3916450"/>
            <a:chExt cx="191425" cy="295375"/>
          </a:xfrm>
        </p:grpSpPr>
        <p:sp>
          <p:nvSpPr>
            <p:cNvPr id="7241" name="Google Shape;7241;p79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79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79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4" name="Google Shape;7244;p79"/>
          <p:cNvGrpSpPr/>
          <p:nvPr/>
        </p:nvGrpSpPr>
        <p:grpSpPr>
          <a:xfrm>
            <a:off x="3553468" y="3037342"/>
            <a:ext cx="334915" cy="334915"/>
            <a:chOff x="-26201650" y="3176075"/>
            <a:chExt cx="296175" cy="296175"/>
          </a:xfrm>
        </p:grpSpPr>
        <p:sp>
          <p:nvSpPr>
            <p:cNvPr id="7245" name="Google Shape;7245;p79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79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7" name="Google Shape;7247;p79"/>
          <p:cNvGrpSpPr/>
          <p:nvPr/>
        </p:nvGrpSpPr>
        <p:grpSpPr>
          <a:xfrm>
            <a:off x="3553016" y="3450268"/>
            <a:ext cx="335819" cy="334010"/>
            <a:chOff x="-26204800" y="3547050"/>
            <a:chExt cx="296975" cy="295375"/>
          </a:xfrm>
        </p:grpSpPr>
        <p:sp>
          <p:nvSpPr>
            <p:cNvPr id="7248" name="Google Shape;7248;p79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79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0" name="Google Shape;7250;p79"/>
          <p:cNvSpPr/>
          <p:nvPr/>
        </p:nvSpPr>
        <p:spPr>
          <a:xfrm>
            <a:off x="3584025" y="3883959"/>
            <a:ext cx="274332" cy="334915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51" name="Google Shape;7251;p79"/>
          <p:cNvGrpSpPr/>
          <p:nvPr/>
        </p:nvGrpSpPr>
        <p:grpSpPr>
          <a:xfrm>
            <a:off x="5668240" y="3037342"/>
            <a:ext cx="327791" cy="334915"/>
            <a:chOff x="-24353875" y="3147725"/>
            <a:chExt cx="289875" cy="296175"/>
          </a:xfrm>
        </p:grpSpPr>
        <p:sp>
          <p:nvSpPr>
            <p:cNvPr id="7252" name="Google Shape;7252;p79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79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4" name="Google Shape;7254;p79"/>
          <p:cNvGrpSpPr/>
          <p:nvPr/>
        </p:nvGrpSpPr>
        <p:grpSpPr>
          <a:xfrm>
            <a:off x="5675816" y="3450253"/>
            <a:ext cx="312638" cy="334038"/>
            <a:chOff x="-24344425" y="3519475"/>
            <a:chExt cx="276475" cy="295400"/>
          </a:xfrm>
        </p:grpSpPr>
        <p:sp>
          <p:nvSpPr>
            <p:cNvPr id="7255" name="Google Shape;7255;p79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79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7" name="Google Shape;7257;p79"/>
          <p:cNvGrpSpPr/>
          <p:nvPr/>
        </p:nvGrpSpPr>
        <p:grpSpPr>
          <a:xfrm>
            <a:off x="5666020" y="3886247"/>
            <a:ext cx="332229" cy="330448"/>
            <a:chOff x="-24353075" y="3891250"/>
            <a:chExt cx="293800" cy="292225"/>
          </a:xfrm>
        </p:grpSpPr>
        <p:sp>
          <p:nvSpPr>
            <p:cNvPr id="7258" name="Google Shape;7258;p79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79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0" name="Google Shape;7260;p79"/>
          <p:cNvGrpSpPr/>
          <p:nvPr/>
        </p:nvGrpSpPr>
        <p:grpSpPr>
          <a:xfrm>
            <a:off x="7358918" y="3450465"/>
            <a:ext cx="335791" cy="333614"/>
            <a:chOff x="-22845575" y="3504075"/>
            <a:chExt cx="296950" cy="295025"/>
          </a:xfrm>
        </p:grpSpPr>
        <p:sp>
          <p:nvSpPr>
            <p:cNvPr id="7261" name="Google Shape;7261;p79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79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3" name="Google Shape;7263;p79"/>
          <p:cNvGrpSpPr/>
          <p:nvPr/>
        </p:nvGrpSpPr>
        <p:grpSpPr>
          <a:xfrm>
            <a:off x="1887683" y="3037794"/>
            <a:ext cx="284142" cy="334010"/>
            <a:chOff x="-27691025" y="3175300"/>
            <a:chExt cx="251275" cy="295375"/>
          </a:xfrm>
        </p:grpSpPr>
        <p:sp>
          <p:nvSpPr>
            <p:cNvPr id="7264" name="Google Shape;7264;p79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79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79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79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8" name="Google Shape;7268;p79"/>
          <p:cNvGrpSpPr/>
          <p:nvPr/>
        </p:nvGrpSpPr>
        <p:grpSpPr>
          <a:xfrm>
            <a:off x="1861406" y="3509055"/>
            <a:ext cx="336696" cy="216435"/>
            <a:chOff x="-27721750" y="3598250"/>
            <a:chExt cx="297750" cy="191400"/>
          </a:xfrm>
        </p:grpSpPr>
        <p:sp>
          <p:nvSpPr>
            <p:cNvPr id="7269" name="Google Shape;7269;p79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79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1" name="Google Shape;7271;p79"/>
          <p:cNvGrpSpPr/>
          <p:nvPr/>
        </p:nvGrpSpPr>
        <p:grpSpPr>
          <a:xfrm>
            <a:off x="1862735" y="3889640"/>
            <a:ext cx="334038" cy="323663"/>
            <a:chOff x="-27719400" y="3925600"/>
            <a:chExt cx="295400" cy="286225"/>
          </a:xfrm>
        </p:grpSpPr>
        <p:sp>
          <p:nvSpPr>
            <p:cNvPr id="7272" name="Google Shape;7272;p79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79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4" name="Google Shape;7274;p79"/>
          <p:cNvGrpSpPr/>
          <p:nvPr/>
        </p:nvGrpSpPr>
        <p:grpSpPr>
          <a:xfrm>
            <a:off x="3971200" y="3036904"/>
            <a:ext cx="335791" cy="335791"/>
            <a:chOff x="-25834600" y="3176875"/>
            <a:chExt cx="296950" cy="296950"/>
          </a:xfrm>
        </p:grpSpPr>
        <p:sp>
          <p:nvSpPr>
            <p:cNvPr id="7275" name="Google Shape;7275;p79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79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79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79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79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0" name="Google Shape;7280;p79"/>
          <p:cNvGrpSpPr/>
          <p:nvPr/>
        </p:nvGrpSpPr>
        <p:grpSpPr>
          <a:xfrm>
            <a:off x="3971200" y="3460064"/>
            <a:ext cx="335791" cy="314419"/>
            <a:chOff x="-25834600" y="3564375"/>
            <a:chExt cx="296950" cy="278050"/>
          </a:xfrm>
        </p:grpSpPr>
        <p:sp>
          <p:nvSpPr>
            <p:cNvPr id="7281" name="Google Shape;7281;p79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79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79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79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79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79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79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79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9" name="Google Shape;7289;p79"/>
          <p:cNvGrpSpPr/>
          <p:nvPr/>
        </p:nvGrpSpPr>
        <p:grpSpPr>
          <a:xfrm>
            <a:off x="3969419" y="3884127"/>
            <a:ext cx="339353" cy="334689"/>
            <a:chOff x="-25834600" y="3915850"/>
            <a:chExt cx="300100" cy="295975"/>
          </a:xfrm>
        </p:grpSpPr>
        <p:sp>
          <p:nvSpPr>
            <p:cNvPr id="7290" name="Google Shape;7290;p79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79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79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3" name="Google Shape;7293;p79"/>
          <p:cNvGrpSpPr/>
          <p:nvPr/>
        </p:nvGrpSpPr>
        <p:grpSpPr>
          <a:xfrm>
            <a:off x="6145557" y="3038218"/>
            <a:ext cx="217340" cy="333162"/>
            <a:chOff x="-23930925" y="3149300"/>
            <a:chExt cx="192200" cy="294625"/>
          </a:xfrm>
        </p:grpSpPr>
        <p:sp>
          <p:nvSpPr>
            <p:cNvPr id="7294" name="Google Shape;7294;p79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79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79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79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8" name="Google Shape;7298;p79"/>
          <p:cNvGrpSpPr/>
          <p:nvPr/>
        </p:nvGrpSpPr>
        <p:grpSpPr>
          <a:xfrm>
            <a:off x="6104579" y="3450253"/>
            <a:ext cx="299294" cy="334038"/>
            <a:chOff x="-23962425" y="3519475"/>
            <a:chExt cx="264675" cy="295400"/>
          </a:xfrm>
        </p:grpSpPr>
        <p:sp>
          <p:nvSpPr>
            <p:cNvPr id="7299" name="Google Shape;7299;p79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79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1" name="Google Shape;7301;p79"/>
          <p:cNvSpPr/>
          <p:nvPr/>
        </p:nvSpPr>
        <p:spPr>
          <a:xfrm>
            <a:off x="6076327" y="3887945"/>
            <a:ext cx="356287" cy="326943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02" name="Google Shape;7302;p79"/>
          <p:cNvGrpSpPr/>
          <p:nvPr/>
        </p:nvGrpSpPr>
        <p:grpSpPr>
          <a:xfrm>
            <a:off x="7413239" y="3884466"/>
            <a:ext cx="227149" cy="334010"/>
            <a:chOff x="-22788075" y="3904625"/>
            <a:chExt cx="200875" cy="295375"/>
          </a:xfrm>
        </p:grpSpPr>
        <p:sp>
          <p:nvSpPr>
            <p:cNvPr id="7303" name="Google Shape;7303;p79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79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79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79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7" name="Google Shape;7307;p79"/>
          <p:cNvGrpSpPr/>
          <p:nvPr/>
        </p:nvGrpSpPr>
        <p:grpSpPr>
          <a:xfrm>
            <a:off x="2285731" y="3037356"/>
            <a:ext cx="336696" cy="334886"/>
            <a:chOff x="-27351575" y="3175300"/>
            <a:chExt cx="297750" cy="296150"/>
          </a:xfrm>
        </p:grpSpPr>
        <p:sp>
          <p:nvSpPr>
            <p:cNvPr id="7308" name="Google Shape;7308;p79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79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79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79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2" name="Google Shape;7312;p79"/>
          <p:cNvGrpSpPr/>
          <p:nvPr/>
        </p:nvGrpSpPr>
        <p:grpSpPr>
          <a:xfrm>
            <a:off x="2326270" y="3449702"/>
            <a:ext cx="255617" cy="335141"/>
            <a:chOff x="-27313750" y="3545275"/>
            <a:chExt cx="226050" cy="296375"/>
          </a:xfrm>
        </p:grpSpPr>
        <p:sp>
          <p:nvSpPr>
            <p:cNvPr id="7313" name="Google Shape;7313;p79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79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79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6" name="Google Shape;7316;p79"/>
          <p:cNvGrpSpPr/>
          <p:nvPr/>
        </p:nvGrpSpPr>
        <p:grpSpPr>
          <a:xfrm>
            <a:off x="2285731" y="3882233"/>
            <a:ext cx="336696" cy="338477"/>
            <a:chOff x="-27351575" y="3915650"/>
            <a:chExt cx="297750" cy="299325"/>
          </a:xfrm>
        </p:grpSpPr>
        <p:sp>
          <p:nvSpPr>
            <p:cNvPr id="7317" name="Google Shape;7317;p79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79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9" name="Google Shape;7319;p79"/>
          <p:cNvGrpSpPr/>
          <p:nvPr/>
        </p:nvGrpSpPr>
        <p:grpSpPr>
          <a:xfrm>
            <a:off x="4416366" y="3037243"/>
            <a:ext cx="302857" cy="335113"/>
            <a:chOff x="-25445525" y="3175900"/>
            <a:chExt cx="267825" cy="296350"/>
          </a:xfrm>
        </p:grpSpPr>
        <p:sp>
          <p:nvSpPr>
            <p:cNvPr id="7320" name="Google Shape;7320;p79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79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79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3" name="Google Shape;7323;p79"/>
          <p:cNvGrpSpPr/>
          <p:nvPr/>
        </p:nvGrpSpPr>
        <p:grpSpPr>
          <a:xfrm>
            <a:off x="4399008" y="3460516"/>
            <a:ext cx="337572" cy="313514"/>
            <a:chOff x="-25465200" y="3565175"/>
            <a:chExt cx="298525" cy="277250"/>
          </a:xfrm>
        </p:grpSpPr>
        <p:sp>
          <p:nvSpPr>
            <p:cNvPr id="7324" name="Google Shape;7324;p79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79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6" name="Google Shape;7326;p79"/>
          <p:cNvGrpSpPr/>
          <p:nvPr/>
        </p:nvGrpSpPr>
        <p:grpSpPr>
          <a:xfrm>
            <a:off x="4398570" y="3884749"/>
            <a:ext cx="338448" cy="333445"/>
            <a:chOff x="-25465200" y="3916150"/>
            <a:chExt cx="299300" cy="294875"/>
          </a:xfrm>
        </p:grpSpPr>
        <p:sp>
          <p:nvSpPr>
            <p:cNvPr id="7327" name="Google Shape;7327;p79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79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9" name="Google Shape;7329;p79"/>
          <p:cNvGrpSpPr/>
          <p:nvPr/>
        </p:nvGrpSpPr>
        <p:grpSpPr>
          <a:xfrm>
            <a:off x="6512889" y="3037356"/>
            <a:ext cx="334010" cy="334886"/>
            <a:chOff x="-23615075" y="3148525"/>
            <a:chExt cx="295375" cy="296150"/>
          </a:xfrm>
        </p:grpSpPr>
        <p:sp>
          <p:nvSpPr>
            <p:cNvPr id="7330" name="Google Shape;7330;p79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79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79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79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4" name="Google Shape;7334;p79"/>
          <p:cNvSpPr/>
          <p:nvPr/>
        </p:nvSpPr>
        <p:spPr>
          <a:xfrm>
            <a:off x="6510896" y="3449270"/>
            <a:ext cx="338477" cy="335904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35" name="Google Shape;7335;p79"/>
          <p:cNvGrpSpPr/>
          <p:nvPr/>
        </p:nvGrpSpPr>
        <p:grpSpPr>
          <a:xfrm>
            <a:off x="6512437" y="3893810"/>
            <a:ext cx="334915" cy="315324"/>
            <a:chOff x="-23615075" y="3906200"/>
            <a:chExt cx="296175" cy="278850"/>
          </a:xfrm>
        </p:grpSpPr>
        <p:sp>
          <p:nvSpPr>
            <p:cNvPr id="7336" name="Google Shape;7336;p79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79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79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9" name="Google Shape;7339;p79"/>
          <p:cNvSpPr/>
          <p:nvPr/>
        </p:nvSpPr>
        <p:spPr>
          <a:xfrm>
            <a:off x="7780052" y="3038187"/>
            <a:ext cx="334010" cy="333134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0" name="Google Shape;7340;p79"/>
          <p:cNvGrpSpPr/>
          <p:nvPr/>
        </p:nvGrpSpPr>
        <p:grpSpPr>
          <a:xfrm>
            <a:off x="2707822" y="3037469"/>
            <a:ext cx="335791" cy="334660"/>
            <a:chOff x="-26980600" y="3175500"/>
            <a:chExt cx="296950" cy="295950"/>
          </a:xfrm>
        </p:grpSpPr>
        <p:sp>
          <p:nvSpPr>
            <p:cNvPr id="7341" name="Google Shape;7341;p79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79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79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44" name="Google Shape;7344;p79"/>
          <p:cNvSpPr/>
          <p:nvPr/>
        </p:nvSpPr>
        <p:spPr>
          <a:xfrm>
            <a:off x="2729030" y="3450203"/>
            <a:ext cx="293923" cy="334038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5" name="Google Shape;7345;p79"/>
          <p:cNvGrpSpPr/>
          <p:nvPr/>
        </p:nvGrpSpPr>
        <p:grpSpPr>
          <a:xfrm>
            <a:off x="2708275" y="3914292"/>
            <a:ext cx="334886" cy="274360"/>
            <a:chOff x="-26981375" y="3951875"/>
            <a:chExt cx="296150" cy="242625"/>
          </a:xfrm>
        </p:grpSpPr>
        <p:sp>
          <p:nvSpPr>
            <p:cNvPr id="7346" name="Google Shape;7346;p79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79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79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9" name="Google Shape;7349;p79"/>
          <p:cNvGrpSpPr/>
          <p:nvPr/>
        </p:nvGrpSpPr>
        <p:grpSpPr>
          <a:xfrm>
            <a:off x="4817602" y="3036451"/>
            <a:ext cx="334038" cy="336696"/>
            <a:chOff x="-25094250" y="3176075"/>
            <a:chExt cx="295400" cy="297750"/>
          </a:xfrm>
        </p:grpSpPr>
        <p:sp>
          <p:nvSpPr>
            <p:cNvPr id="7350" name="Google Shape;7350;p79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79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79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3" name="Google Shape;7353;p79"/>
          <p:cNvGrpSpPr/>
          <p:nvPr/>
        </p:nvGrpSpPr>
        <p:grpSpPr>
          <a:xfrm>
            <a:off x="4817602" y="3450268"/>
            <a:ext cx="334038" cy="334010"/>
            <a:chOff x="-25094250" y="3547050"/>
            <a:chExt cx="295400" cy="295375"/>
          </a:xfrm>
        </p:grpSpPr>
        <p:sp>
          <p:nvSpPr>
            <p:cNvPr id="7354" name="Google Shape;7354;p79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79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79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79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79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9" name="Google Shape;7359;p79"/>
          <p:cNvSpPr/>
          <p:nvPr/>
        </p:nvSpPr>
        <p:spPr>
          <a:xfrm>
            <a:off x="4817419" y="3936625"/>
            <a:ext cx="334915" cy="229581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0" name="Google Shape;7360;p79"/>
          <p:cNvGrpSpPr/>
          <p:nvPr/>
        </p:nvGrpSpPr>
        <p:grpSpPr>
          <a:xfrm>
            <a:off x="6936323" y="3037356"/>
            <a:ext cx="334886" cy="334886"/>
            <a:chOff x="-23245675" y="3148525"/>
            <a:chExt cx="296150" cy="296150"/>
          </a:xfrm>
        </p:grpSpPr>
        <p:sp>
          <p:nvSpPr>
            <p:cNvPr id="7361" name="Google Shape;7361;p79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79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79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4" name="Google Shape;7364;p79"/>
          <p:cNvSpPr/>
          <p:nvPr/>
        </p:nvSpPr>
        <p:spPr>
          <a:xfrm>
            <a:off x="6976180" y="3450203"/>
            <a:ext cx="255646" cy="334038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5" name="Google Shape;7365;p79"/>
          <p:cNvGrpSpPr/>
          <p:nvPr/>
        </p:nvGrpSpPr>
        <p:grpSpPr>
          <a:xfrm>
            <a:off x="6936762" y="3884028"/>
            <a:ext cx="334010" cy="334886"/>
            <a:chOff x="-23244900" y="3888100"/>
            <a:chExt cx="295375" cy="296150"/>
          </a:xfrm>
        </p:grpSpPr>
        <p:sp>
          <p:nvSpPr>
            <p:cNvPr id="7366" name="Google Shape;7366;p79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79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79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79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79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79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79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79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79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79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79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7" name="Google Shape;7377;p79"/>
          <p:cNvSpPr/>
          <p:nvPr/>
        </p:nvSpPr>
        <p:spPr>
          <a:xfrm>
            <a:off x="7779147" y="3449327"/>
            <a:ext cx="335819" cy="335791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381" name="Shape 7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2" name="Google Shape;7382;p8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Nature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383" name="Google Shape;7383;p80"/>
          <p:cNvSpPr/>
          <p:nvPr/>
        </p:nvSpPr>
        <p:spPr>
          <a:xfrm>
            <a:off x="1072928" y="1676467"/>
            <a:ext cx="259238" cy="340091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84" name="Google Shape;7384;p80"/>
          <p:cNvGrpSpPr/>
          <p:nvPr/>
        </p:nvGrpSpPr>
        <p:grpSpPr>
          <a:xfrm>
            <a:off x="1032281" y="2096112"/>
            <a:ext cx="341820" cy="341736"/>
            <a:chOff x="-21298675" y="2414425"/>
            <a:chExt cx="306400" cy="306325"/>
          </a:xfrm>
        </p:grpSpPr>
        <p:sp>
          <p:nvSpPr>
            <p:cNvPr id="7385" name="Google Shape;7385;p80"/>
            <p:cNvSpPr/>
            <p:nvPr/>
          </p:nvSpPr>
          <p:spPr>
            <a:xfrm>
              <a:off x="-21083650" y="2444575"/>
              <a:ext cx="20500" cy="18525"/>
            </a:xfrm>
            <a:custGeom>
              <a:rect b="b" l="l" r="r" t="t"/>
              <a:pathLst>
                <a:path extrusionOk="0" h="741" w="82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80"/>
            <p:cNvSpPr/>
            <p:nvPr/>
          </p:nvSpPr>
          <p:spPr>
            <a:xfrm>
              <a:off x="-21298675" y="2414425"/>
              <a:ext cx="306400" cy="306325"/>
            </a:xfrm>
            <a:custGeom>
              <a:rect b="b" l="l" r="r" t="t"/>
              <a:pathLst>
                <a:path extrusionOk="0" h="12253" w="12256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80"/>
            <p:cNvSpPr/>
            <p:nvPr/>
          </p:nvSpPr>
          <p:spPr>
            <a:xfrm>
              <a:off x="-21171875" y="2521375"/>
              <a:ext cx="73275" cy="66100"/>
            </a:xfrm>
            <a:custGeom>
              <a:rect b="b" l="l" r="r" t="t"/>
              <a:pathLst>
                <a:path extrusionOk="0" h="2644" w="2931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8" name="Google Shape;7388;p80"/>
          <p:cNvGrpSpPr/>
          <p:nvPr/>
        </p:nvGrpSpPr>
        <p:grpSpPr>
          <a:xfrm>
            <a:off x="1031834" y="2520890"/>
            <a:ext cx="342712" cy="319647"/>
            <a:chOff x="-21299475" y="2798025"/>
            <a:chExt cx="307200" cy="286525"/>
          </a:xfrm>
        </p:grpSpPr>
        <p:sp>
          <p:nvSpPr>
            <p:cNvPr id="7389" name="Google Shape;7389;p80"/>
            <p:cNvSpPr/>
            <p:nvPr/>
          </p:nvSpPr>
          <p:spPr>
            <a:xfrm>
              <a:off x="-21153750" y="2798025"/>
              <a:ext cx="17350" cy="53575"/>
            </a:xfrm>
            <a:custGeom>
              <a:rect b="b" l="l" r="r" t="t"/>
              <a:pathLst>
                <a:path extrusionOk="0" h="2143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80"/>
            <p:cNvSpPr/>
            <p:nvPr/>
          </p:nvSpPr>
          <p:spPr>
            <a:xfrm>
              <a:off x="-21256925" y="2838400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80"/>
            <p:cNvSpPr/>
            <p:nvPr/>
          </p:nvSpPr>
          <p:spPr>
            <a:xfrm>
              <a:off x="-21079725" y="2838400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80"/>
            <p:cNvSpPr/>
            <p:nvPr/>
          </p:nvSpPr>
          <p:spPr>
            <a:xfrm>
              <a:off x="-21113575" y="2825000"/>
              <a:ext cx="26800" cy="35050"/>
            </a:xfrm>
            <a:custGeom>
              <a:rect b="b" l="l" r="r" t="t"/>
              <a:pathLst>
                <a:path extrusionOk="0" h="1402" w="1072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80"/>
            <p:cNvSpPr/>
            <p:nvPr/>
          </p:nvSpPr>
          <p:spPr>
            <a:xfrm>
              <a:off x="-21204175" y="2825000"/>
              <a:ext cx="27600" cy="35050"/>
            </a:xfrm>
            <a:custGeom>
              <a:rect b="b" l="l" r="r" t="t"/>
              <a:pathLst>
                <a:path extrusionOk="0" h="1402" w="1104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80"/>
            <p:cNvSpPr/>
            <p:nvPr/>
          </p:nvSpPr>
          <p:spPr>
            <a:xfrm>
              <a:off x="-21297900" y="29405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80"/>
            <p:cNvSpPr/>
            <p:nvPr/>
          </p:nvSpPr>
          <p:spPr>
            <a:xfrm>
              <a:off x="-21047425" y="29405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80"/>
            <p:cNvSpPr/>
            <p:nvPr/>
          </p:nvSpPr>
          <p:spPr>
            <a:xfrm>
              <a:off x="-21056100" y="2892750"/>
              <a:ext cx="37050" cy="25150"/>
            </a:xfrm>
            <a:custGeom>
              <a:rect b="b" l="l" r="r" t="t"/>
              <a:pathLst>
                <a:path extrusionOk="0" h="1006" w="1482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80"/>
            <p:cNvSpPr/>
            <p:nvPr/>
          </p:nvSpPr>
          <p:spPr>
            <a:xfrm>
              <a:off x="-21271100" y="2893975"/>
              <a:ext cx="37825" cy="25150"/>
            </a:xfrm>
            <a:custGeom>
              <a:rect b="b" l="l" r="r" t="t"/>
              <a:pathLst>
                <a:path extrusionOk="0" h="1006" w="1513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80"/>
            <p:cNvSpPr/>
            <p:nvPr/>
          </p:nvSpPr>
          <p:spPr>
            <a:xfrm>
              <a:off x="-21298675" y="3049275"/>
              <a:ext cx="306400" cy="35275"/>
            </a:xfrm>
            <a:custGeom>
              <a:rect b="b" l="l" r="r" t="t"/>
              <a:pathLst>
                <a:path extrusionOk="0" h="1411" w="12256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80"/>
            <p:cNvSpPr/>
            <p:nvPr/>
          </p:nvSpPr>
          <p:spPr>
            <a:xfrm>
              <a:off x="-21298675" y="3013050"/>
              <a:ext cx="306400" cy="34675"/>
            </a:xfrm>
            <a:custGeom>
              <a:rect b="b" l="l" r="r" t="t"/>
              <a:pathLst>
                <a:path extrusionOk="0" h="1387" w="12256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80"/>
            <p:cNvSpPr/>
            <p:nvPr/>
          </p:nvSpPr>
          <p:spPr>
            <a:xfrm>
              <a:off x="-21299475" y="2868125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1" name="Google Shape;7401;p80"/>
          <p:cNvSpPr/>
          <p:nvPr/>
        </p:nvSpPr>
        <p:spPr>
          <a:xfrm>
            <a:off x="3128634" y="1677457"/>
            <a:ext cx="339198" cy="338110"/>
          </a:xfrm>
          <a:custGeom>
            <a:rect b="b" l="l" r="r" t="t"/>
            <a:pathLst>
              <a:path extrusionOk="0" h="12123" w="12162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2" name="Google Shape;7402;p80"/>
          <p:cNvSpPr/>
          <p:nvPr/>
        </p:nvSpPr>
        <p:spPr>
          <a:xfrm>
            <a:off x="3128202" y="2096604"/>
            <a:ext cx="340063" cy="340955"/>
          </a:xfrm>
          <a:custGeom>
            <a:rect b="b" l="l" r="r" t="t"/>
            <a:pathLst>
              <a:path extrusionOk="0" h="12225" w="12193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3" name="Google Shape;7403;p80"/>
          <p:cNvSpPr/>
          <p:nvPr/>
        </p:nvSpPr>
        <p:spPr>
          <a:xfrm>
            <a:off x="3122485" y="2510800"/>
            <a:ext cx="351498" cy="340063"/>
          </a:xfrm>
          <a:custGeom>
            <a:rect b="b" l="l" r="r" t="t"/>
            <a:pathLst>
              <a:path extrusionOk="0" h="12193" w="12603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4" name="Google Shape;7404;p80"/>
          <p:cNvGrpSpPr/>
          <p:nvPr/>
        </p:nvGrpSpPr>
        <p:grpSpPr>
          <a:xfrm>
            <a:off x="5243755" y="1676827"/>
            <a:ext cx="297029" cy="339198"/>
            <a:chOff x="-17545650" y="2051350"/>
            <a:chExt cx="266250" cy="304050"/>
          </a:xfrm>
        </p:grpSpPr>
        <p:sp>
          <p:nvSpPr>
            <p:cNvPr id="7405" name="Google Shape;7405;p80"/>
            <p:cNvSpPr/>
            <p:nvPr/>
          </p:nvSpPr>
          <p:spPr>
            <a:xfrm>
              <a:off x="-17475550" y="22301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80"/>
            <p:cNvSpPr/>
            <p:nvPr/>
          </p:nvSpPr>
          <p:spPr>
            <a:xfrm>
              <a:off x="-17458225" y="22120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80"/>
            <p:cNvSpPr/>
            <p:nvPr/>
          </p:nvSpPr>
          <p:spPr>
            <a:xfrm>
              <a:off x="-17493675" y="22120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80"/>
            <p:cNvSpPr/>
            <p:nvPr/>
          </p:nvSpPr>
          <p:spPr>
            <a:xfrm>
              <a:off x="-17545650" y="2051350"/>
              <a:ext cx="266250" cy="304050"/>
            </a:xfrm>
            <a:custGeom>
              <a:rect b="b" l="l" r="r" t="t"/>
              <a:pathLst>
                <a:path extrusionOk="0" h="12162" w="1065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9" name="Google Shape;7409;p80"/>
          <p:cNvSpPr/>
          <p:nvPr/>
        </p:nvSpPr>
        <p:spPr>
          <a:xfrm>
            <a:off x="5221706" y="2096618"/>
            <a:ext cx="340063" cy="340927"/>
          </a:xfrm>
          <a:custGeom>
            <a:rect b="b" l="l" r="r" t="t"/>
            <a:pathLst>
              <a:path extrusionOk="0" h="12224" w="12193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0" name="Google Shape;7410;p80"/>
          <p:cNvGrpSpPr/>
          <p:nvPr/>
        </p:nvGrpSpPr>
        <p:grpSpPr>
          <a:xfrm>
            <a:off x="5222670" y="2521211"/>
            <a:ext cx="339198" cy="319006"/>
            <a:chOff x="-17565350" y="2809825"/>
            <a:chExt cx="304050" cy="285950"/>
          </a:xfrm>
        </p:grpSpPr>
        <p:sp>
          <p:nvSpPr>
            <p:cNvPr id="7411" name="Google Shape;7411;p80"/>
            <p:cNvSpPr/>
            <p:nvPr/>
          </p:nvSpPr>
          <p:spPr>
            <a:xfrm>
              <a:off x="-17458225" y="2970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80"/>
            <p:cNvSpPr/>
            <p:nvPr/>
          </p:nvSpPr>
          <p:spPr>
            <a:xfrm>
              <a:off x="-17385750" y="29705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80"/>
            <p:cNvSpPr/>
            <p:nvPr/>
          </p:nvSpPr>
          <p:spPr>
            <a:xfrm>
              <a:off x="-17565350" y="2809825"/>
              <a:ext cx="304050" cy="285950"/>
            </a:xfrm>
            <a:custGeom>
              <a:rect b="b" l="l" r="r" t="t"/>
              <a:pathLst>
                <a:path extrusionOk="0" h="11438" w="12162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80"/>
            <p:cNvSpPr/>
            <p:nvPr/>
          </p:nvSpPr>
          <p:spPr>
            <a:xfrm>
              <a:off x="-17368425" y="2846075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80"/>
            <p:cNvSpPr/>
            <p:nvPr/>
          </p:nvSpPr>
          <p:spPr>
            <a:xfrm>
              <a:off x="-17511775" y="28460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6" name="Google Shape;7416;p80"/>
          <p:cNvSpPr/>
          <p:nvPr/>
        </p:nvSpPr>
        <p:spPr>
          <a:xfrm>
            <a:off x="7360389" y="1677346"/>
            <a:ext cx="258345" cy="338334"/>
          </a:xfrm>
          <a:custGeom>
            <a:rect b="b" l="l" r="r" t="t"/>
            <a:pathLst>
              <a:path extrusionOk="0" h="12131" w="9263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7" name="Google Shape;7417;p80"/>
          <p:cNvSpPr/>
          <p:nvPr/>
        </p:nvSpPr>
        <p:spPr>
          <a:xfrm>
            <a:off x="1451210" y="1676467"/>
            <a:ext cx="338334" cy="340091"/>
          </a:xfrm>
          <a:custGeom>
            <a:rect b="b" l="l" r="r" t="t"/>
            <a:pathLst>
              <a:path extrusionOk="0" h="12194" w="12131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8" name="Google Shape;7418;p80"/>
          <p:cNvSpPr/>
          <p:nvPr/>
        </p:nvSpPr>
        <p:spPr>
          <a:xfrm>
            <a:off x="1451210" y="2097148"/>
            <a:ext cx="338334" cy="339868"/>
          </a:xfrm>
          <a:custGeom>
            <a:rect b="b" l="l" r="r" t="t"/>
            <a:pathLst>
              <a:path extrusionOk="0" h="12186" w="12131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9" name="Google Shape;7419;p80"/>
          <p:cNvGrpSpPr/>
          <p:nvPr/>
        </p:nvGrpSpPr>
        <p:grpSpPr>
          <a:xfrm>
            <a:off x="1471646" y="2510683"/>
            <a:ext cx="298730" cy="340063"/>
            <a:chOff x="-20904875" y="2788575"/>
            <a:chExt cx="267775" cy="304825"/>
          </a:xfrm>
        </p:grpSpPr>
        <p:sp>
          <p:nvSpPr>
            <p:cNvPr id="7420" name="Google Shape;7420;p80"/>
            <p:cNvSpPr/>
            <p:nvPr/>
          </p:nvSpPr>
          <p:spPr>
            <a:xfrm>
              <a:off x="-20904875" y="2788575"/>
              <a:ext cx="267775" cy="304825"/>
            </a:xfrm>
            <a:custGeom>
              <a:rect b="b" l="l" r="r" t="t"/>
              <a:pathLst>
                <a:path extrusionOk="0" h="12193" w="10711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80"/>
            <p:cNvSpPr/>
            <p:nvPr/>
          </p:nvSpPr>
          <p:spPr>
            <a:xfrm>
              <a:off x="-20788300" y="2842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2" name="Google Shape;7422;p80"/>
          <p:cNvGrpSpPr/>
          <p:nvPr/>
        </p:nvGrpSpPr>
        <p:grpSpPr>
          <a:xfrm>
            <a:off x="3581724" y="2097812"/>
            <a:ext cx="258373" cy="338334"/>
            <a:chOff x="-19006700" y="2434925"/>
            <a:chExt cx="231600" cy="303275"/>
          </a:xfrm>
        </p:grpSpPr>
        <p:sp>
          <p:nvSpPr>
            <p:cNvPr id="7423" name="Google Shape;7423;p80"/>
            <p:cNvSpPr/>
            <p:nvPr/>
          </p:nvSpPr>
          <p:spPr>
            <a:xfrm>
              <a:off x="-18906675" y="2552275"/>
              <a:ext cx="36275" cy="44150"/>
            </a:xfrm>
            <a:custGeom>
              <a:rect b="b" l="l" r="r" t="t"/>
              <a:pathLst>
                <a:path extrusionOk="0" h="1766" w="1451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80"/>
            <p:cNvSpPr/>
            <p:nvPr/>
          </p:nvSpPr>
          <p:spPr>
            <a:xfrm>
              <a:off x="-18935800" y="25255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80"/>
            <p:cNvSpPr/>
            <p:nvPr/>
          </p:nvSpPr>
          <p:spPr>
            <a:xfrm>
              <a:off x="-18864125" y="25255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80"/>
            <p:cNvSpPr/>
            <p:nvPr/>
          </p:nvSpPr>
          <p:spPr>
            <a:xfrm>
              <a:off x="-19006700" y="2434925"/>
              <a:ext cx="231600" cy="303275"/>
            </a:xfrm>
            <a:custGeom>
              <a:rect b="b" l="l" r="r" t="t"/>
              <a:pathLst>
                <a:path extrusionOk="0" h="12131" w="9264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7" name="Google Shape;7427;p80"/>
          <p:cNvSpPr/>
          <p:nvPr/>
        </p:nvSpPr>
        <p:spPr>
          <a:xfrm>
            <a:off x="3540734" y="2511232"/>
            <a:ext cx="339198" cy="339198"/>
          </a:xfrm>
          <a:custGeom>
            <a:rect b="b" l="l" r="r" t="t"/>
            <a:pathLst>
              <a:path extrusionOk="0" h="12162" w="12162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8" name="Google Shape;7428;p80"/>
          <p:cNvSpPr/>
          <p:nvPr/>
        </p:nvSpPr>
        <p:spPr>
          <a:xfrm>
            <a:off x="5668006" y="1676481"/>
            <a:ext cx="297893" cy="340063"/>
          </a:xfrm>
          <a:custGeom>
            <a:rect b="b" l="l" r="r" t="t"/>
            <a:pathLst>
              <a:path extrusionOk="0" h="12193" w="10681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9" name="Google Shape;7429;p80"/>
          <p:cNvGrpSpPr/>
          <p:nvPr/>
        </p:nvGrpSpPr>
        <p:grpSpPr>
          <a:xfrm>
            <a:off x="5647441" y="2107491"/>
            <a:ext cx="340063" cy="318978"/>
            <a:chOff x="-17190425" y="2435725"/>
            <a:chExt cx="304825" cy="285925"/>
          </a:xfrm>
        </p:grpSpPr>
        <p:sp>
          <p:nvSpPr>
            <p:cNvPr id="7430" name="Google Shape;7430;p80"/>
            <p:cNvSpPr/>
            <p:nvPr/>
          </p:nvSpPr>
          <p:spPr>
            <a:xfrm>
              <a:off x="-16994325" y="25964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80"/>
            <p:cNvSpPr/>
            <p:nvPr/>
          </p:nvSpPr>
          <p:spPr>
            <a:xfrm>
              <a:off x="-17100650" y="25964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80"/>
            <p:cNvSpPr/>
            <p:nvPr/>
          </p:nvSpPr>
          <p:spPr>
            <a:xfrm>
              <a:off x="-17190425" y="2435725"/>
              <a:ext cx="304825" cy="285925"/>
            </a:xfrm>
            <a:custGeom>
              <a:rect b="b" l="l" r="r" t="t"/>
              <a:pathLst>
                <a:path extrusionOk="0" h="11437" w="12193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3" name="Google Shape;7433;p80"/>
          <p:cNvSpPr/>
          <p:nvPr/>
        </p:nvSpPr>
        <p:spPr>
          <a:xfrm>
            <a:off x="5648678" y="2512543"/>
            <a:ext cx="336549" cy="336577"/>
          </a:xfrm>
          <a:custGeom>
            <a:rect b="b" l="l" r="r" t="t"/>
            <a:pathLst>
              <a:path extrusionOk="0" h="12068" w="12067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4" name="Google Shape;7434;p80"/>
          <p:cNvGrpSpPr/>
          <p:nvPr/>
        </p:nvGrpSpPr>
        <p:grpSpPr>
          <a:xfrm>
            <a:off x="7319127" y="2096516"/>
            <a:ext cx="341820" cy="340927"/>
            <a:chOff x="-15719925" y="2416825"/>
            <a:chExt cx="306400" cy="305600"/>
          </a:xfrm>
        </p:grpSpPr>
        <p:sp>
          <p:nvSpPr>
            <p:cNvPr id="7435" name="Google Shape;7435;p80"/>
            <p:cNvSpPr/>
            <p:nvPr/>
          </p:nvSpPr>
          <p:spPr>
            <a:xfrm>
              <a:off x="-15719925" y="2416825"/>
              <a:ext cx="306400" cy="305600"/>
            </a:xfrm>
            <a:custGeom>
              <a:rect b="b" l="l" r="r" t="t"/>
              <a:pathLst>
                <a:path extrusionOk="0" h="12224" w="12256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80"/>
            <p:cNvSpPr/>
            <p:nvPr/>
          </p:nvSpPr>
          <p:spPr>
            <a:xfrm>
              <a:off x="-15467900" y="2686175"/>
              <a:ext cx="53575" cy="17350"/>
            </a:xfrm>
            <a:custGeom>
              <a:rect b="b" l="l" r="r" t="t"/>
              <a:pathLst>
                <a:path extrusionOk="0" h="694" w="2143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80"/>
            <p:cNvSpPr/>
            <p:nvPr/>
          </p:nvSpPr>
          <p:spPr>
            <a:xfrm>
              <a:off x="-15718350" y="270350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8" name="Google Shape;7438;p80"/>
          <p:cNvSpPr/>
          <p:nvPr/>
        </p:nvSpPr>
        <p:spPr>
          <a:xfrm>
            <a:off x="1873789" y="1675812"/>
            <a:ext cx="342684" cy="341401"/>
          </a:xfrm>
          <a:custGeom>
            <a:rect b="b" l="l" r="r" t="t"/>
            <a:pathLst>
              <a:path extrusionOk="0" h="12241" w="12287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9" name="Google Shape;7439;p80"/>
          <p:cNvSpPr/>
          <p:nvPr/>
        </p:nvSpPr>
        <p:spPr>
          <a:xfrm>
            <a:off x="1875100" y="2138148"/>
            <a:ext cx="340063" cy="257871"/>
          </a:xfrm>
          <a:custGeom>
            <a:rect b="b" l="l" r="r" t="t"/>
            <a:pathLst>
              <a:path extrusionOk="0" h="9246" w="12193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0" name="Google Shape;7440;p80"/>
          <p:cNvGrpSpPr/>
          <p:nvPr/>
        </p:nvGrpSpPr>
        <p:grpSpPr>
          <a:xfrm>
            <a:off x="1873533" y="2511115"/>
            <a:ext cx="344442" cy="339198"/>
            <a:chOff x="-20550425" y="2789350"/>
            <a:chExt cx="308750" cy="304050"/>
          </a:xfrm>
        </p:grpSpPr>
        <p:sp>
          <p:nvSpPr>
            <p:cNvPr id="7441" name="Google Shape;7441;p80"/>
            <p:cNvSpPr/>
            <p:nvPr/>
          </p:nvSpPr>
          <p:spPr>
            <a:xfrm>
              <a:off x="-20550425" y="2824800"/>
              <a:ext cx="308750" cy="268600"/>
            </a:xfrm>
            <a:custGeom>
              <a:rect b="b" l="l" r="r" t="t"/>
              <a:pathLst>
                <a:path extrusionOk="0" h="10744" w="1235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80"/>
            <p:cNvSpPr/>
            <p:nvPr/>
          </p:nvSpPr>
          <p:spPr>
            <a:xfrm>
              <a:off x="-20388175" y="2789350"/>
              <a:ext cx="144150" cy="106350"/>
            </a:xfrm>
            <a:custGeom>
              <a:rect b="b" l="l" r="r" t="t"/>
              <a:pathLst>
                <a:path extrusionOk="0" h="4254" w="5766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3" name="Google Shape;7443;p80"/>
          <p:cNvGrpSpPr/>
          <p:nvPr/>
        </p:nvGrpSpPr>
        <p:grpSpPr>
          <a:xfrm>
            <a:off x="3965636" y="1676283"/>
            <a:ext cx="340091" cy="340286"/>
            <a:chOff x="-18666450" y="2059825"/>
            <a:chExt cx="304850" cy="305025"/>
          </a:xfrm>
        </p:grpSpPr>
        <p:sp>
          <p:nvSpPr>
            <p:cNvPr id="7444" name="Google Shape;7444;p80"/>
            <p:cNvSpPr/>
            <p:nvPr/>
          </p:nvSpPr>
          <p:spPr>
            <a:xfrm>
              <a:off x="-18471100" y="2202575"/>
              <a:ext cx="18125" cy="70925"/>
            </a:xfrm>
            <a:custGeom>
              <a:rect b="b" l="l" r="r" t="t"/>
              <a:pathLst>
                <a:path extrusionOk="0" h="2837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80"/>
            <p:cNvSpPr/>
            <p:nvPr/>
          </p:nvSpPr>
          <p:spPr>
            <a:xfrm>
              <a:off x="-18666450" y="2059825"/>
              <a:ext cx="304850" cy="305025"/>
            </a:xfrm>
            <a:custGeom>
              <a:rect b="b" l="l" r="r" t="t"/>
              <a:pathLst>
                <a:path extrusionOk="0" h="12201" w="12194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6" name="Google Shape;7446;p80"/>
          <p:cNvGrpSpPr/>
          <p:nvPr/>
        </p:nvGrpSpPr>
        <p:grpSpPr>
          <a:xfrm>
            <a:off x="3965204" y="2097826"/>
            <a:ext cx="340955" cy="338306"/>
            <a:chOff x="-18668025" y="2435725"/>
            <a:chExt cx="305625" cy="303250"/>
          </a:xfrm>
        </p:grpSpPr>
        <p:sp>
          <p:nvSpPr>
            <p:cNvPr id="7447" name="Google Shape;7447;p80"/>
            <p:cNvSpPr/>
            <p:nvPr/>
          </p:nvSpPr>
          <p:spPr>
            <a:xfrm>
              <a:off x="-18668025" y="2435725"/>
              <a:ext cx="305625" cy="303250"/>
            </a:xfrm>
            <a:custGeom>
              <a:rect b="b" l="l" r="r" t="t"/>
              <a:pathLst>
                <a:path extrusionOk="0" h="12130" w="12225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80"/>
            <p:cNvSpPr/>
            <p:nvPr/>
          </p:nvSpPr>
          <p:spPr>
            <a:xfrm>
              <a:off x="-18596350" y="2524725"/>
              <a:ext cx="160700" cy="178800"/>
            </a:xfrm>
            <a:custGeom>
              <a:rect b="b" l="l" r="r" t="t"/>
              <a:pathLst>
                <a:path extrusionOk="0" h="7152" w="6428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9" name="Google Shape;7449;p80"/>
          <p:cNvGrpSpPr/>
          <p:nvPr/>
        </p:nvGrpSpPr>
        <p:grpSpPr>
          <a:xfrm>
            <a:off x="3964771" y="2510682"/>
            <a:ext cx="341820" cy="340063"/>
            <a:chOff x="-18668800" y="2807475"/>
            <a:chExt cx="306400" cy="304825"/>
          </a:xfrm>
        </p:grpSpPr>
        <p:sp>
          <p:nvSpPr>
            <p:cNvPr id="7450" name="Google Shape;7450;p80"/>
            <p:cNvSpPr/>
            <p:nvPr/>
          </p:nvSpPr>
          <p:spPr>
            <a:xfrm>
              <a:off x="-18632575" y="29516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80"/>
            <p:cNvSpPr/>
            <p:nvPr/>
          </p:nvSpPr>
          <p:spPr>
            <a:xfrm>
              <a:off x="-18597125" y="29161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80"/>
            <p:cNvSpPr/>
            <p:nvPr/>
          </p:nvSpPr>
          <p:spPr>
            <a:xfrm>
              <a:off x="-18668800" y="2807475"/>
              <a:ext cx="306400" cy="304825"/>
            </a:xfrm>
            <a:custGeom>
              <a:rect b="b" l="l" r="r" t="t"/>
              <a:pathLst>
                <a:path extrusionOk="0" h="12193" w="12256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80"/>
            <p:cNvSpPr/>
            <p:nvPr/>
          </p:nvSpPr>
          <p:spPr>
            <a:xfrm>
              <a:off x="-18496300" y="2977800"/>
              <a:ext cx="33100" cy="31925"/>
            </a:xfrm>
            <a:custGeom>
              <a:rect b="b" l="l" r="r" t="t"/>
              <a:pathLst>
                <a:path extrusionOk="0" h="1277" w="1324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80"/>
            <p:cNvSpPr/>
            <p:nvPr/>
          </p:nvSpPr>
          <p:spPr>
            <a:xfrm>
              <a:off x="-18559325" y="3042375"/>
              <a:ext cx="33100" cy="31150"/>
            </a:xfrm>
            <a:custGeom>
              <a:rect b="b" l="l" r="r" t="t"/>
              <a:pathLst>
                <a:path extrusionOk="0" h="1246" w="1324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80"/>
            <p:cNvSpPr/>
            <p:nvPr/>
          </p:nvSpPr>
          <p:spPr>
            <a:xfrm>
              <a:off x="-18559325" y="2991175"/>
              <a:ext cx="33100" cy="31150"/>
            </a:xfrm>
            <a:custGeom>
              <a:rect b="b" l="l" r="r" t="t"/>
              <a:pathLst>
                <a:path extrusionOk="0" h="1246" w="1324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80"/>
            <p:cNvSpPr/>
            <p:nvPr/>
          </p:nvSpPr>
          <p:spPr>
            <a:xfrm>
              <a:off x="-18491575" y="3024275"/>
              <a:ext cx="33100" cy="31925"/>
            </a:xfrm>
            <a:custGeom>
              <a:rect b="b" l="l" r="r" t="t"/>
              <a:pathLst>
                <a:path extrusionOk="0" h="1277" w="1324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80"/>
            <p:cNvSpPr/>
            <p:nvPr/>
          </p:nvSpPr>
          <p:spPr>
            <a:xfrm>
              <a:off x="-18522300" y="2928175"/>
              <a:ext cx="32300" cy="31125"/>
            </a:xfrm>
            <a:custGeom>
              <a:rect b="b" l="l" r="r" t="t"/>
              <a:pathLst>
                <a:path extrusionOk="0" h="1245" w="1292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80"/>
            <p:cNvSpPr/>
            <p:nvPr/>
          </p:nvSpPr>
          <p:spPr>
            <a:xfrm>
              <a:off x="-18446700" y="3004375"/>
              <a:ext cx="33900" cy="31325"/>
            </a:xfrm>
            <a:custGeom>
              <a:rect b="b" l="l" r="r" t="t"/>
              <a:pathLst>
                <a:path extrusionOk="0" h="1253" w="1356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9" name="Google Shape;7459;p80"/>
          <p:cNvGrpSpPr/>
          <p:nvPr/>
        </p:nvGrpSpPr>
        <p:grpSpPr>
          <a:xfrm>
            <a:off x="6084575" y="1675949"/>
            <a:ext cx="298786" cy="340955"/>
            <a:chOff x="-16798200" y="2050575"/>
            <a:chExt cx="267825" cy="305625"/>
          </a:xfrm>
        </p:grpSpPr>
        <p:sp>
          <p:nvSpPr>
            <p:cNvPr id="7460" name="Google Shape;7460;p80"/>
            <p:cNvSpPr/>
            <p:nvPr/>
          </p:nvSpPr>
          <p:spPr>
            <a:xfrm>
              <a:off x="-16798200" y="2050575"/>
              <a:ext cx="267825" cy="305625"/>
            </a:xfrm>
            <a:custGeom>
              <a:rect b="b" l="l" r="r" t="t"/>
              <a:pathLst>
                <a:path extrusionOk="0" h="12225" w="10713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80"/>
            <p:cNvSpPr/>
            <p:nvPr/>
          </p:nvSpPr>
          <p:spPr>
            <a:xfrm>
              <a:off x="-16743850" y="21230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80"/>
            <p:cNvSpPr/>
            <p:nvPr/>
          </p:nvSpPr>
          <p:spPr>
            <a:xfrm>
              <a:off x="-16691075" y="2087600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3" name="Google Shape;7463;p80"/>
          <p:cNvGrpSpPr/>
          <p:nvPr/>
        </p:nvGrpSpPr>
        <p:grpSpPr>
          <a:xfrm>
            <a:off x="6063490" y="2511561"/>
            <a:ext cx="340955" cy="338306"/>
            <a:chOff x="-16817100" y="2801175"/>
            <a:chExt cx="305625" cy="303250"/>
          </a:xfrm>
        </p:grpSpPr>
        <p:sp>
          <p:nvSpPr>
            <p:cNvPr id="7464" name="Google Shape;7464;p80"/>
            <p:cNvSpPr/>
            <p:nvPr/>
          </p:nvSpPr>
          <p:spPr>
            <a:xfrm>
              <a:off x="-16817100" y="2801175"/>
              <a:ext cx="305625" cy="232375"/>
            </a:xfrm>
            <a:custGeom>
              <a:rect b="b" l="l" r="r" t="t"/>
              <a:pathLst>
                <a:path extrusionOk="0" h="9295" w="12225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80"/>
            <p:cNvSpPr/>
            <p:nvPr/>
          </p:nvSpPr>
          <p:spPr>
            <a:xfrm>
              <a:off x="-16636725" y="2889375"/>
              <a:ext cx="18125" cy="72500"/>
            </a:xfrm>
            <a:custGeom>
              <a:rect b="b" l="l" r="r" t="t"/>
              <a:pathLst>
                <a:path extrusionOk="0" h="2900" w="72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80"/>
            <p:cNvSpPr/>
            <p:nvPr/>
          </p:nvSpPr>
          <p:spPr>
            <a:xfrm>
              <a:off x="-16708400" y="2889375"/>
              <a:ext cx="17350" cy="72500"/>
            </a:xfrm>
            <a:custGeom>
              <a:rect b="b" l="l" r="r" t="t"/>
              <a:pathLst>
                <a:path extrusionOk="0" h="2900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80"/>
            <p:cNvSpPr/>
            <p:nvPr/>
          </p:nvSpPr>
          <p:spPr>
            <a:xfrm>
              <a:off x="-16816300" y="3050850"/>
              <a:ext cx="72475" cy="18150"/>
            </a:xfrm>
            <a:custGeom>
              <a:rect b="b" l="l" r="r" t="t"/>
              <a:pathLst>
                <a:path extrusionOk="0" h="726" w="289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80"/>
            <p:cNvSpPr/>
            <p:nvPr/>
          </p:nvSpPr>
          <p:spPr>
            <a:xfrm>
              <a:off x="-16779300" y="3086300"/>
              <a:ext cx="88250" cy="18125"/>
            </a:xfrm>
            <a:custGeom>
              <a:rect b="b" l="l" r="r" t="t"/>
              <a:pathLst>
                <a:path extrusionOk="0" h="725" w="353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80"/>
            <p:cNvSpPr/>
            <p:nvPr/>
          </p:nvSpPr>
          <p:spPr>
            <a:xfrm>
              <a:off x="-16636725" y="3086300"/>
              <a:ext cx="88225" cy="18125"/>
            </a:xfrm>
            <a:custGeom>
              <a:rect b="b" l="l" r="r" t="t"/>
              <a:pathLst>
                <a:path extrusionOk="0" h="725" w="3529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80"/>
            <p:cNvSpPr/>
            <p:nvPr/>
          </p:nvSpPr>
          <p:spPr>
            <a:xfrm>
              <a:off x="-16583950" y="3050850"/>
              <a:ext cx="72475" cy="18150"/>
            </a:xfrm>
            <a:custGeom>
              <a:rect b="b" l="l" r="r" t="t"/>
              <a:pathLst>
                <a:path extrusionOk="0" h="726" w="289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80"/>
            <p:cNvSpPr/>
            <p:nvPr/>
          </p:nvSpPr>
          <p:spPr>
            <a:xfrm>
              <a:off x="-16726525" y="3050850"/>
              <a:ext cx="125250" cy="18150"/>
            </a:xfrm>
            <a:custGeom>
              <a:rect b="b" l="l" r="r" t="t"/>
              <a:pathLst>
                <a:path extrusionOk="0" h="726" w="501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2" name="Google Shape;7472;p80"/>
          <p:cNvGrpSpPr/>
          <p:nvPr/>
        </p:nvGrpSpPr>
        <p:grpSpPr>
          <a:xfrm>
            <a:off x="7319127" y="2510237"/>
            <a:ext cx="341820" cy="340955"/>
            <a:chOff x="-15717575" y="2786200"/>
            <a:chExt cx="306400" cy="305625"/>
          </a:xfrm>
        </p:grpSpPr>
        <p:sp>
          <p:nvSpPr>
            <p:cNvPr id="7473" name="Google Shape;7473;p80"/>
            <p:cNvSpPr/>
            <p:nvPr/>
          </p:nvSpPr>
          <p:spPr>
            <a:xfrm>
              <a:off x="-15717575" y="2786200"/>
              <a:ext cx="306400" cy="305625"/>
            </a:xfrm>
            <a:custGeom>
              <a:rect b="b" l="l" r="r" t="t"/>
              <a:pathLst>
                <a:path extrusionOk="0" h="12225" w="12256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80"/>
            <p:cNvSpPr/>
            <p:nvPr/>
          </p:nvSpPr>
          <p:spPr>
            <a:xfrm>
              <a:off x="-15593125" y="285945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80"/>
            <p:cNvSpPr/>
            <p:nvPr/>
          </p:nvSpPr>
          <p:spPr>
            <a:xfrm>
              <a:off x="-15593125" y="2966575"/>
              <a:ext cx="17350" cy="35475"/>
            </a:xfrm>
            <a:custGeom>
              <a:rect b="b" l="l" r="r" t="t"/>
              <a:pathLst>
                <a:path extrusionOk="0" h="1419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80"/>
            <p:cNvSpPr/>
            <p:nvPr/>
          </p:nvSpPr>
          <p:spPr>
            <a:xfrm>
              <a:off x="-15557675" y="2859450"/>
              <a:ext cx="17350" cy="35475"/>
            </a:xfrm>
            <a:custGeom>
              <a:rect b="b" l="l" r="r" t="t"/>
              <a:pathLst>
                <a:path extrusionOk="0" h="1419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80"/>
            <p:cNvSpPr/>
            <p:nvPr/>
          </p:nvSpPr>
          <p:spPr>
            <a:xfrm>
              <a:off x="-15557675" y="2966575"/>
              <a:ext cx="17350" cy="35475"/>
            </a:xfrm>
            <a:custGeom>
              <a:rect b="b" l="l" r="r" t="t"/>
              <a:pathLst>
                <a:path extrusionOk="0" h="1419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80"/>
            <p:cNvSpPr/>
            <p:nvPr/>
          </p:nvSpPr>
          <p:spPr>
            <a:xfrm>
              <a:off x="-15575800" y="291302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80"/>
            <p:cNvSpPr/>
            <p:nvPr/>
          </p:nvSpPr>
          <p:spPr>
            <a:xfrm>
              <a:off x="-15575800" y="3019350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0" name="Google Shape;7480;p80"/>
          <p:cNvGrpSpPr/>
          <p:nvPr/>
        </p:nvGrpSpPr>
        <p:grpSpPr>
          <a:xfrm>
            <a:off x="2292218" y="1676381"/>
            <a:ext cx="340955" cy="340091"/>
            <a:chOff x="-20173175" y="2038750"/>
            <a:chExt cx="305625" cy="304850"/>
          </a:xfrm>
        </p:grpSpPr>
        <p:sp>
          <p:nvSpPr>
            <p:cNvPr id="7481" name="Google Shape;7481;p80"/>
            <p:cNvSpPr/>
            <p:nvPr/>
          </p:nvSpPr>
          <p:spPr>
            <a:xfrm>
              <a:off x="-20173175" y="2038750"/>
              <a:ext cx="197725" cy="303275"/>
            </a:xfrm>
            <a:custGeom>
              <a:rect b="b" l="l" r="r" t="t"/>
              <a:pathLst>
                <a:path extrusionOk="0" h="12131" w="7909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80"/>
            <p:cNvSpPr/>
            <p:nvPr/>
          </p:nvSpPr>
          <p:spPr>
            <a:xfrm>
              <a:off x="-19962875" y="2110425"/>
              <a:ext cx="95325" cy="233175"/>
            </a:xfrm>
            <a:custGeom>
              <a:rect b="b" l="l" r="r" t="t"/>
              <a:pathLst>
                <a:path extrusionOk="0" h="9327" w="3813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3" name="Google Shape;7483;p80"/>
          <p:cNvSpPr/>
          <p:nvPr/>
        </p:nvSpPr>
        <p:spPr>
          <a:xfrm>
            <a:off x="2292485" y="2097706"/>
            <a:ext cx="339198" cy="338752"/>
          </a:xfrm>
          <a:custGeom>
            <a:rect b="b" l="l" r="r" t="t"/>
            <a:pathLst>
              <a:path extrusionOk="0" h="12146" w="12162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84" name="Google Shape;7484;p80"/>
          <p:cNvGrpSpPr/>
          <p:nvPr/>
        </p:nvGrpSpPr>
        <p:grpSpPr>
          <a:xfrm>
            <a:off x="2293096" y="2510237"/>
            <a:ext cx="339198" cy="340955"/>
            <a:chOff x="-20173175" y="2787775"/>
            <a:chExt cx="304050" cy="305625"/>
          </a:xfrm>
        </p:grpSpPr>
        <p:sp>
          <p:nvSpPr>
            <p:cNvPr id="7485" name="Google Shape;7485;p80"/>
            <p:cNvSpPr/>
            <p:nvPr/>
          </p:nvSpPr>
          <p:spPr>
            <a:xfrm>
              <a:off x="-19959725" y="28964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80"/>
            <p:cNvSpPr/>
            <p:nvPr/>
          </p:nvSpPr>
          <p:spPr>
            <a:xfrm>
              <a:off x="-19941600" y="28602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80"/>
            <p:cNvSpPr/>
            <p:nvPr/>
          </p:nvSpPr>
          <p:spPr>
            <a:xfrm>
              <a:off x="-20102275" y="2895675"/>
              <a:ext cx="18125" cy="17375"/>
            </a:xfrm>
            <a:custGeom>
              <a:rect b="b" l="l" r="r" t="t"/>
              <a:pathLst>
                <a:path extrusionOk="0" h="695" w="725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80"/>
            <p:cNvSpPr/>
            <p:nvPr/>
          </p:nvSpPr>
          <p:spPr>
            <a:xfrm>
              <a:off x="-20120400" y="28602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80"/>
            <p:cNvSpPr/>
            <p:nvPr/>
          </p:nvSpPr>
          <p:spPr>
            <a:xfrm>
              <a:off x="-20173175" y="2787775"/>
              <a:ext cx="304050" cy="305625"/>
            </a:xfrm>
            <a:custGeom>
              <a:rect b="b" l="l" r="r" t="t"/>
              <a:pathLst>
                <a:path extrusionOk="0" h="12225" w="12162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80"/>
            <p:cNvSpPr/>
            <p:nvPr/>
          </p:nvSpPr>
          <p:spPr>
            <a:xfrm>
              <a:off x="-19977050" y="296735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80"/>
            <p:cNvSpPr/>
            <p:nvPr/>
          </p:nvSpPr>
          <p:spPr>
            <a:xfrm>
              <a:off x="-20119600" y="29673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2" name="Google Shape;7492;p80"/>
          <p:cNvGrpSpPr/>
          <p:nvPr/>
        </p:nvGrpSpPr>
        <p:grpSpPr>
          <a:xfrm>
            <a:off x="4392101" y="2097812"/>
            <a:ext cx="340063" cy="338334"/>
            <a:chOff x="-18294675" y="2434925"/>
            <a:chExt cx="304825" cy="303275"/>
          </a:xfrm>
        </p:grpSpPr>
        <p:sp>
          <p:nvSpPr>
            <p:cNvPr id="7493" name="Google Shape;7493;p80"/>
            <p:cNvSpPr/>
            <p:nvPr/>
          </p:nvSpPr>
          <p:spPr>
            <a:xfrm>
              <a:off x="-18294675" y="2434925"/>
              <a:ext cx="304825" cy="303275"/>
            </a:xfrm>
            <a:custGeom>
              <a:rect b="b" l="l" r="r" t="t"/>
              <a:pathLst>
                <a:path extrusionOk="0" h="12131" w="12193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80"/>
            <p:cNvSpPr/>
            <p:nvPr/>
          </p:nvSpPr>
          <p:spPr>
            <a:xfrm>
              <a:off x="-18223800" y="2559575"/>
              <a:ext cx="37050" cy="36850"/>
            </a:xfrm>
            <a:custGeom>
              <a:rect b="b" l="l" r="r" t="t"/>
              <a:pathLst>
                <a:path extrusionOk="0" h="1474" w="1482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80"/>
            <p:cNvSpPr/>
            <p:nvPr/>
          </p:nvSpPr>
          <p:spPr>
            <a:xfrm>
              <a:off x="-18098550" y="2559575"/>
              <a:ext cx="37825" cy="36850"/>
            </a:xfrm>
            <a:custGeom>
              <a:rect b="b" l="l" r="r" t="t"/>
              <a:pathLst>
                <a:path extrusionOk="0" h="1474" w="1513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6" name="Google Shape;7496;p80"/>
          <p:cNvGrpSpPr/>
          <p:nvPr/>
        </p:nvGrpSpPr>
        <p:grpSpPr>
          <a:xfrm>
            <a:off x="4432513" y="2511546"/>
            <a:ext cx="259238" cy="338334"/>
            <a:chOff x="-18258450" y="2809825"/>
            <a:chExt cx="232375" cy="303275"/>
          </a:xfrm>
        </p:grpSpPr>
        <p:sp>
          <p:nvSpPr>
            <p:cNvPr id="7497" name="Google Shape;7497;p80"/>
            <p:cNvSpPr/>
            <p:nvPr/>
          </p:nvSpPr>
          <p:spPr>
            <a:xfrm>
              <a:off x="-18177325" y="29083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80"/>
            <p:cNvSpPr/>
            <p:nvPr/>
          </p:nvSpPr>
          <p:spPr>
            <a:xfrm>
              <a:off x="-18123775" y="29083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80"/>
            <p:cNvSpPr/>
            <p:nvPr/>
          </p:nvSpPr>
          <p:spPr>
            <a:xfrm>
              <a:off x="-18258450" y="2809825"/>
              <a:ext cx="232375" cy="303275"/>
            </a:xfrm>
            <a:custGeom>
              <a:rect b="b" l="l" r="r" t="t"/>
              <a:pathLst>
                <a:path extrusionOk="0" h="12131" w="9295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0" name="Google Shape;7500;p80"/>
          <p:cNvSpPr/>
          <p:nvPr/>
        </p:nvSpPr>
        <p:spPr>
          <a:xfrm>
            <a:off x="6482095" y="1676035"/>
            <a:ext cx="338334" cy="340955"/>
          </a:xfrm>
          <a:custGeom>
            <a:rect b="b" l="l" r="r" t="t"/>
            <a:pathLst>
              <a:path extrusionOk="0" h="12225" w="12131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1" name="Google Shape;7501;p80"/>
          <p:cNvGrpSpPr/>
          <p:nvPr/>
        </p:nvGrpSpPr>
        <p:grpSpPr>
          <a:xfrm>
            <a:off x="6502814" y="2096934"/>
            <a:ext cx="297893" cy="340091"/>
            <a:chOff x="-16422500" y="2425450"/>
            <a:chExt cx="267025" cy="304850"/>
          </a:xfrm>
        </p:grpSpPr>
        <p:sp>
          <p:nvSpPr>
            <p:cNvPr id="7502" name="Google Shape;7502;p80"/>
            <p:cNvSpPr/>
            <p:nvPr/>
          </p:nvSpPr>
          <p:spPr>
            <a:xfrm>
              <a:off x="-16350825" y="25152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80"/>
            <p:cNvSpPr/>
            <p:nvPr/>
          </p:nvSpPr>
          <p:spPr>
            <a:xfrm>
              <a:off x="-16245275" y="251527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80"/>
            <p:cNvSpPr/>
            <p:nvPr/>
          </p:nvSpPr>
          <p:spPr>
            <a:xfrm>
              <a:off x="-16422500" y="2425450"/>
              <a:ext cx="267025" cy="304850"/>
            </a:xfrm>
            <a:custGeom>
              <a:rect b="b" l="l" r="r" t="t"/>
              <a:pathLst>
                <a:path extrusionOk="0" h="12194" w="10681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5" name="Google Shape;7505;p80"/>
          <p:cNvGrpSpPr/>
          <p:nvPr/>
        </p:nvGrpSpPr>
        <p:grpSpPr>
          <a:xfrm>
            <a:off x="6481715" y="2511115"/>
            <a:ext cx="340091" cy="339198"/>
            <a:chOff x="-16442200" y="2801175"/>
            <a:chExt cx="304850" cy="304050"/>
          </a:xfrm>
        </p:grpSpPr>
        <p:sp>
          <p:nvSpPr>
            <p:cNvPr id="7506" name="Google Shape;7506;p80"/>
            <p:cNvSpPr/>
            <p:nvPr/>
          </p:nvSpPr>
          <p:spPr>
            <a:xfrm>
              <a:off x="-16369725" y="2942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80"/>
            <p:cNvSpPr/>
            <p:nvPr/>
          </p:nvSpPr>
          <p:spPr>
            <a:xfrm>
              <a:off x="-16442200" y="2801175"/>
              <a:ext cx="304850" cy="304050"/>
            </a:xfrm>
            <a:custGeom>
              <a:rect b="b" l="l" r="r" t="t"/>
              <a:pathLst>
                <a:path extrusionOk="0" h="12162" w="12194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80"/>
            <p:cNvSpPr/>
            <p:nvPr/>
          </p:nvSpPr>
          <p:spPr>
            <a:xfrm>
              <a:off x="-16423275" y="29075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9" name="Google Shape;7509;p80"/>
          <p:cNvSpPr/>
          <p:nvPr/>
        </p:nvSpPr>
        <p:spPr>
          <a:xfrm>
            <a:off x="7738672" y="1677792"/>
            <a:ext cx="338306" cy="337441"/>
          </a:xfrm>
          <a:custGeom>
            <a:rect b="b" l="l" r="r" t="t"/>
            <a:pathLst>
              <a:path extrusionOk="0" h="12099" w="1213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0" name="Google Shape;7510;p80"/>
          <p:cNvSpPr/>
          <p:nvPr/>
        </p:nvSpPr>
        <p:spPr>
          <a:xfrm>
            <a:off x="2703720" y="1689325"/>
            <a:ext cx="340955" cy="314376"/>
          </a:xfrm>
          <a:custGeom>
            <a:rect b="b" l="l" r="r" t="t"/>
            <a:pathLst>
              <a:path extrusionOk="0" h="11272" w="12225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1" name="Google Shape;7511;p80"/>
          <p:cNvGrpSpPr/>
          <p:nvPr/>
        </p:nvGrpSpPr>
        <p:grpSpPr>
          <a:xfrm>
            <a:off x="2702117" y="2098371"/>
            <a:ext cx="345362" cy="337218"/>
            <a:chOff x="-19802200" y="2416025"/>
            <a:chExt cx="309575" cy="302275"/>
          </a:xfrm>
        </p:grpSpPr>
        <p:sp>
          <p:nvSpPr>
            <p:cNvPr id="7512" name="Google Shape;7512;p80"/>
            <p:cNvSpPr/>
            <p:nvPr/>
          </p:nvSpPr>
          <p:spPr>
            <a:xfrm>
              <a:off x="-19602925" y="25751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80"/>
            <p:cNvSpPr/>
            <p:nvPr/>
          </p:nvSpPr>
          <p:spPr>
            <a:xfrm>
              <a:off x="-19710825" y="2575925"/>
              <a:ext cx="18925" cy="17350"/>
            </a:xfrm>
            <a:custGeom>
              <a:rect b="b" l="l" r="r" t="t"/>
              <a:pathLst>
                <a:path extrusionOk="0" h="694" w="757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80"/>
            <p:cNvSpPr/>
            <p:nvPr/>
          </p:nvSpPr>
          <p:spPr>
            <a:xfrm>
              <a:off x="-19602925" y="261135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80"/>
            <p:cNvSpPr/>
            <p:nvPr/>
          </p:nvSpPr>
          <p:spPr>
            <a:xfrm>
              <a:off x="-19728150" y="261135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80"/>
            <p:cNvSpPr/>
            <p:nvPr/>
          </p:nvSpPr>
          <p:spPr>
            <a:xfrm>
              <a:off x="-19802200" y="2416025"/>
              <a:ext cx="309575" cy="302275"/>
            </a:xfrm>
            <a:custGeom>
              <a:rect b="b" l="l" r="r" t="t"/>
              <a:pathLst>
                <a:path extrusionOk="0" h="12091" w="12383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7" name="Google Shape;7517;p80"/>
          <p:cNvGrpSpPr/>
          <p:nvPr/>
        </p:nvGrpSpPr>
        <p:grpSpPr>
          <a:xfrm>
            <a:off x="2704320" y="2511115"/>
            <a:ext cx="340955" cy="339198"/>
            <a:chOff x="-19801400" y="2788575"/>
            <a:chExt cx="305625" cy="304050"/>
          </a:xfrm>
        </p:grpSpPr>
        <p:sp>
          <p:nvSpPr>
            <p:cNvPr id="7518" name="Google Shape;7518;p80"/>
            <p:cNvSpPr/>
            <p:nvPr/>
          </p:nvSpPr>
          <p:spPr>
            <a:xfrm>
              <a:off x="-19744700" y="2931925"/>
              <a:ext cx="52800" cy="18125"/>
            </a:xfrm>
            <a:custGeom>
              <a:rect b="b" l="l" r="r" t="t"/>
              <a:pathLst>
                <a:path extrusionOk="0" h="725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80"/>
            <p:cNvSpPr/>
            <p:nvPr/>
          </p:nvSpPr>
          <p:spPr>
            <a:xfrm>
              <a:off x="-19709250" y="2967350"/>
              <a:ext cx="52800" cy="18150"/>
            </a:xfrm>
            <a:custGeom>
              <a:rect b="b" l="l" r="r" t="t"/>
              <a:pathLst>
                <a:path extrusionOk="0" h="726" w="211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80"/>
            <p:cNvSpPr/>
            <p:nvPr/>
          </p:nvSpPr>
          <p:spPr>
            <a:xfrm>
              <a:off x="-19638375" y="2968150"/>
              <a:ext cx="52800" cy="18150"/>
            </a:xfrm>
            <a:custGeom>
              <a:rect b="b" l="l" r="r" t="t"/>
              <a:pathLst>
                <a:path extrusionOk="0" h="726" w="2112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80"/>
            <p:cNvSpPr/>
            <p:nvPr/>
          </p:nvSpPr>
          <p:spPr>
            <a:xfrm>
              <a:off x="-19673800" y="2931925"/>
              <a:ext cx="52775" cy="18125"/>
            </a:xfrm>
            <a:custGeom>
              <a:rect b="b" l="l" r="r" t="t"/>
              <a:pathLst>
                <a:path extrusionOk="0" h="725" w="211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80"/>
            <p:cNvSpPr/>
            <p:nvPr/>
          </p:nvSpPr>
          <p:spPr>
            <a:xfrm>
              <a:off x="-19602925" y="2931925"/>
              <a:ext cx="52800" cy="18125"/>
            </a:xfrm>
            <a:custGeom>
              <a:rect b="b" l="l" r="r" t="t"/>
              <a:pathLst>
                <a:path extrusionOk="0" h="725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80"/>
            <p:cNvSpPr/>
            <p:nvPr/>
          </p:nvSpPr>
          <p:spPr>
            <a:xfrm>
              <a:off x="-19801400" y="2788575"/>
              <a:ext cx="305625" cy="304050"/>
            </a:xfrm>
            <a:custGeom>
              <a:rect b="b" l="l" r="r" t="t"/>
              <a:pathLst>
                <a:path extrusionOk="0" h="12162" w="12225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4" name="Google Shape;7524;p80"/>
          <p:cNvGrpSpPr/>
          <p:nvPr/>
        </p:nvGrpSpPr>
        <p:grpSpPr>
          <a:xfrm>
            <a:off x="4824919" y="1676827"/>
            <a:ext cx="303164" cy="339198"/>
            <a:chOff x="-17903225" y="2060800"/>
            <a:chExt cx="271750" cy="304050"/>
          </a:xfrm>
        </p:grpSpPr>
        <p:sp>
          <p:nvSpPr>
            <p:cNvPr id="7525" name="Google Shape;7525;p80"/>
            <p:cNvSpPr/>
            <p:nvPr/>
          </p:nvSpPr>
          <p:spPr>
            <a:xfrm>
              <a:off x="-17722875" y="22041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80"/>
            <p:cNvSpPr/>
            <p:nvPr/>
          </p:nvSpPr>
          <p:spPr>
            <a:xfrm>
              <a:off x="-17829200" y="22041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80"/>
            <p:cNvSpPr/>
            <p:nvPr/>
          </p:nvSpPr>
          <p:spPr>
            <a:xfrm>
              <a:off x="-17903225" y="2060800"/>
              <a:ext cx="271750" cy="304050"/>
            </a:xfrm>
            <a:custGeom>
              <a:rect b="b" l="l" r="r" t="t"/>
              <a:pathLst>
                <a:path extrusionOk="0" h="12162" w="1087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8" name="Google Shape;7528;p80"/>
          <p:cNvGrpSpPr/>
          <p:nvPr/>
        </p:nvGrpSpPr>
        <p:grpSpPr>
          <a:xfrm>
            <a:off x="4806470" y="2097380"/>
            <a:ext cx="340063" cy="339198"/>
            <a:chOff x="-17918975" y="2435725"/>
            <a:chExt cx="304825" cy="304050"/>
          </a:xfrm>
        </p:grpSpPr>
        <p:sp>
          <p:nvSpPr>
            <p:cNvPr id="7529" name="Google Shape;7529;p80"/>
            <p:cNvSpPr/>
            <p:nvPr/>
          </p:nvSpPr>
          <p:spPr>
            <a:xfrm>
              <a:off x="-17918975" y="2435725"/>
              <a:ext cx="304825" cy="304050"/>
            </a:xfrm>
            <a:custGeom>
              <a:rect b="b" l="l" r="r" t="t"/>
              <a:pathLst>
                <a:path extrusionOk="0" h="12162" w="12193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80"/>
            <p:cNvSpPr/>
            <p:nvPr/>
          </p:nvSpPr>
          <p:spPr>
            <a:xfrm>
              <a:off x="-17865425" y="256015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1" name="Google Shape;7531;p80"/>
          <p:cNvGrpSpPr/>
          <p:nvPr/>
        </p:nvGrpSpPr>
        <p:grpSpPr>
          <a:xfrm>
            <a:off x="4827109" y="2511993"/>
            <a:ext cx="298786" cy="337441"/>
            <a:chOff x="-17899300" y="2810625"/>
            <a:chExt cx="267825" cy="302475"/>
          </a:xfrm>
        </p:grpSpPr>
        <p:sp>
          <p:nvSpPr>
            <p:cNvPr id="7532" name="Google Shape;7532;p80"/>
            <p:cNvSpPr/>
            <p:nvPr/>
          </p:nvSpPr>
          <p:spPr>
            <a:xfrm>
              <a:off x="-17899300" y="2810625"/>
              <a:ext cx="267825" cy="302475"/>
            </a:xfrm>
            <a:custGeom>
              <a:rect b="b" l="l" r="r" t="t"/>
              <a:pathLst>
                <a:path extrusionOk="0" h="12099" w="10713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80"/>
            <p:cNvSpPr/>
            <p:nvPr/>
          </p:nvSpPr>
          <p:spPr>
            <a:xfrm>
              <a:off x="-17740200" y="29524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80"/>
            <p:cNvSpPr/>
            <p:nvPr/>
          </p:nvSpPr>
          <p:spPr>
            <a:xfrm>
              <a:off x="-17811075" y="29524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5" name="Google Shape;7535;p80"/>
          <p:cNvGrpSpPr/>
          <p:nvPr/>
        </p:nvGrpSpPr>
        <p:grpSpPr>
          <a:xfrm>
            <a:off x="6899981" y="1687802"/>
            <a:ext cx="339198" cy="317249"/>
            <a:chOff x="-16066500" y="2060800"/>
            <a:chExt cx="304050" cy="284375"/>
          </a:xfrm>
        </p:grpSpPr>
        <p:sp>
          <p:nvSpPr>
            <p:cNvPr id="7536" name="Google Shape;7536;p80"/>
            <p:cNvSpPr/>
            <p:nvPr/>
          </p:nvSpPr>
          <p:spPr>
            <a:xfrm>
              <a:off x="-15978275" y="220337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80"/>
            <p:cNvSpPr/>
            <p:nvPr/>
          </p:nvSpPr>
          <p:spPr>
            <a:xfrm>
              <a:off x="-15869575" y="2203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80"/>
            <p:cNvSpPr/>
            <p:nvPr/>
          </p:nvSpPr>
          <p:spPr>
            <a:xfrm>
              <a:off x="-15954650" y="2186825"/>
              <a:ext cx="78775" cy="88250"/>
            </a:xfrm>
            <a:custGeom>
              <a:rect b="b" l="l" r="r" t="t"/>
              <a:pathLst>
                <a:path extrusionOk="0" h="3530" w="3151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80"/>
            <p:cNvSpPr/>
            <p:nvPr/>
          </p:nvSpPr>
          <p:spPr>
            <a:xfrm>
              <a:off x="-16066500" y="2060800"/>
              <a:ext cx="304050" cy="284375"/>
            </a:xfrm>
            <a:custGeom>
              <a:rect b="b" l="l" r="r" t="t"/>
              <a:pathLst>
                <a:path extrusionOk="0" h="11375" w="12162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80"/>
            <p:cNvSpPr/>
            <p:nvPr/>
          </p:nvSpPr>
          <p:spPr>
            <a:xfrm>
              <a:off x="-15960175" y="2287225"/>
              <a:ext cx="91400" cy="24075"/>
            </a:xfrm>
            <a:custGeom>
              <a:rect b="b" l="l" r="r" t="t"/>
              <a:pathLst>
                <a:path extrusionOk="0" h="963" w="3656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1" name="Google Shape;7541;p80"/>
          <p:cNvSpPr/>
          <p:nvPr/>
        </p:nvSpPr>
        <p:spPr>
          <a:xfrm>
            <a:off x="6898616" y="2096618"/>
            <a:ext cx="340955" cy="340927"/>
          </a:xfrm>
          <a:custGeom>
            <a:rect b="b" l="l" r="r" t="t"/>
            <a:pathLst>
              <a:path extrusionOk="0" h="12224" w="12225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2" name="Google Shape;7542;p80"/>
          <p:cNvSpPr/>
          <p:nvPr/>
        </p:nvSpPr>
        <p:spPr>
          <a:xfrm>
            <a:off x="6928487" y="2510465"/>
            <a:ext cx="281215" cy="340732"/>
          </a:xfrm>
          <a:custGeom>
            <a:rect b="b" l="l" r="r" t="t"/>
            <a:pathLst>
              <a:path extrusionOk="0" h="12217" w="10083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3" name="Google Shape;7543;p80"/>
          <p:cNvSpPr/>
          <p:nvPr/>
        </p:nvSpPr>
        <p:spPr>
          <a:xfrm>
            <a:off x="7737361" y="2098138"/>
            <a:ext cx="340927" cy="337887"/>
          </a:xfrm>
          <a:custGeom>
            <a:rect b="b" l="l" r="r" t="t"/>
            <a:pathLst>
              <a:path extrusionOk="0" h="12115" w="12224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4" name="Google Shape;7544;p80"/>
          <p:cNvSpPr/>
          <p:nvPr/>
        </p:nvSpPr>
        <p:spPr>
          <a:xfrm>
            <a:off x="1072928" y="3036728"/>
            <a:ext cx="259238" cy="337441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5" name="Google Shape;7545;p80"/>
          <p:cNvGrpSpPr/>
          <p:nvPr/>
        </p:nvGrpSpPr>
        <p:grpSpPr>
          <a:xfrm>
            <a:off x="1032281" y="3453878"/>
            <a:ext cx="341820" cy="339310"/>
            <a:chOff x="-21322300" y="3693325"/>
            <a:chExt cx="306400" cy="304150"/>
          </a:xfrm>
        </p:grpSpPr>
        <p:sp>
          <p:nvSpPr>
            <p:cNvPr id="7546" name="Google Shape;7546;p80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80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80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80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0" name="Google Shape;7550;p80"/>
          <p:cNvGrpSpPr/>
          <p:nvPr/>
        </p:nvGrpSpPr>
        <p:grpSpPr>
          <a:xfrm>
            <a:off x="1031835" y="3881711"/>
            <a:ext cx="342712" cy="318978"/>
            <a:chOff x="-21322300" y="4077125"/>
            <a:chExt cx="307200" cy="285925"/>
          </a:xfrm>
        </p:grpSpPr>
        <p:sp>
          <p:nvSpPr>
            <p:cNvPr id="7551" name="Google Shape;7551;p80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80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80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80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80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80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80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80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80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80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80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80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3" name="Google Shape;7563;p80"/>
          <p:cNvGrpSpPr/>
          <p:nvPr/>
        </p:nvGrpSpPr>
        <p:grpSpPr>
          <a:xfrm>
            <a:off x="3128343" y="3035374"/>
            <a:ext cx="340955" cy="339868"/>
            <a:chOff x="-19394200" y="3333800"/>
            <a:chExt cx="305625" cy="304650"/>
          </a:xfrm>
        </p:grpSpPr>
        <p:sp>
          <p:nvSpPr>
            <p:cNvPr id="7564" name="Google Shape;7564;p80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80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80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80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80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80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80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80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80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3" name="Google Shape;7573;p80"/>
          <p:cNvGrpSpPr/>
          <p:nvPr/>
        </p:nvGrpSpPr>
        <p:grpSpPr>
          <a:xfrm>
            <a:off x="3127465" y="3453933"/>
            <a:ext cx="342712" cy="339198"/>
            <a:chOff x="-19396575" y="3708500"/>
            <a:chExt cx="307200" cy="304050"/>
          </a:xfrm>
        </p:grpSpPr>
        <p:sp>
          <p:nvSpPr>
            <p:cNvPr id="7574" name="Google Shape;7574;p80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80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80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7" name="Google Shape;7577;p80"/>
          <p:cNvGrpSpPr/>
          <p:nvPr/>
        </p:nvGrpSpPr>
        <p:grpSpPr>
          <a:xfrm>
            <a:off x="3123072" y="3871307"/>
            <a:ext cx="351498" cy="339784"/>
            <a:chOff x="-19394200" y="4084200"/>
            <a:chExt cx="315075" cy="304575"/>
          </a:xfrm>
        </p:grpSpPr>
        <p:sp>
          <p:nvSpPr>
            <p:cNvPr id="7578" name="Google Shape;7578;p80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80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80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80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80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80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4" name="Google Shape;7584;p80"/>
          <p:cNvGrpSpPr/>
          <p:nvPr/>
        </p:nvGrpSpPr>
        <p:grpSpPr>
          <a:xfrm>
            <a:off x="5241119" y="3035277"/>
            <a:ext cx="302300" cy="340063"/>
            <a:chOff x="-17526750" y="3309200"/>
            <a:chExt cx="270975" cy="304825"/>
          </a:xfrm>
        </p:grpSpPr>
        <p:sp>
          <p:nvSpPr>
            <p:cNvPr id="7585" name="Google Shape;7585;p80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80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80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80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80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0" name="Google Shape;7590;p80"/>
          <p:cNvGrpSpPr/>
          <p:nvPr/>
        </p:nvGrpSpPr>
        <p:grpSpPr>
          <a:xfrm>
            <a:off x="5223116" y="3454380"/>
            <a:ext cx="338306" cy="338306"/>
            <a:chOff x="-17542500" y="3684100"/>
            <a:chExt cx="303250" cy="303250"/>
          </a:xfrm>
        </p:grpSpPr>
        <p:sp>
          <p:nvSpPr>
            <p:cNvPr id="7591" name="Google Shape;7591;p80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80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80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80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80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80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80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8" name="Google Shape;7598;p80"/>
          <p:cNvGrpSpPr/>
          <p:nvPr/>
        </p:nvGrpSpPr>
        <p:grpSpPr>
          <a:xfrm>
            <a:off x="5222669" y="3882143"/>
            <a:ext cx="339198" cy="318113"/>
            <a:chOff x="-17542500" y="4068450"/>
            <a:chExt cx="304050" cy="285150"/>
          </a:xfrm>
        </p:grpSpPr>
        <p:sp>
          <p:nvSpPr>
            <p:cNvPr id="7599" name="Google Shape;7599;p80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80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80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80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80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80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5" name="Google Shape;7605;p80"/>
          <p:cNvGrpSpPr/>
          <p:nvPr/>
        </p:nvGrpSpPr>
        <p:grpSpPr>
          <a:xfrm>
            <a:off x="7360417" y="3035709"/>
            <a:ext cx="259238" cy="339198"/>
            <a:chOff x="-15652200" y="3335975"/>
            <a:chExt cx="232375" cy="304050"/>
          </a:xfrm>
        </p:grpSpPr>
        <p:sp>
          <p:nvSpPr>
            <p:cNvPr id="7606" name="Google Shape;7606;p80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80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80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80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80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80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80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80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80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5" name="Google Shape;7615;p80"/>
          <p:cNvGrpSpPr/>
          <p:nvPr/>
        </p:nvGrpSpPr>
        <p:grpSpPr>
          <a:xfrm>
            <a:off x="1450980" y="3035709"/>
            <a:ext cx="340063" cy="339198"/>
            <a:chOff x="-20946600" y="3317850"/>
            <a:chExt cx="304825" cy="304050"/>
          </a:xfrm>
        </p:grpSpPr>
        <p:sp>
          <p:nvSpPr>
            <p:cNvPr id="7616" name="Google Shape;7616;p80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80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80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9" name="Google Shape;7619;p80"/>
          <p:cNvGrpSpPr/>
          <p:nvPr/>
        </p:nvGrpSpPr>
        <p:grpSpPr>
          <a:xfrm>
            <a:off x="1451412" y="3454045"/>
            <a:ext cx="339198" cy="338975"/>
            <a:chOff x="-20945825" y="3692175"/>
            <a:chExt cx="304050" cy="303850"/>
          </a:xfrm>
        </p:grpSpPr>
        <p:sp>
          <p:nvSpPr>
            <p:cNvPr id="7620" name="Google Shape;7620;p80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80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80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80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4" name="Google Shape;7624;p80"/>
          <p:cNvGrpSpPr/>
          <p:nvPr/>
        </p:nvGrpSpPr>
        <p:grpSpPr>
          <a:xfrm>
            <a:off x="1470740" y="3872047"/>
            <a:ext cx="300543" cy="338306"/>
            <a:chOff x="-20930075" y="4066100"/>
            <a:chExt cx="269400" cy="303250"/>
          </a:xfrm>
        </p:grpSpPr>
        <p:sp>
          <p:nvSpPr>
            <p:cNvPr id="7625" name="Google Shape;7625;p80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80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7" name="Google Shape;7627;p80"/>
          <p:cNvGrpSpPr/>
          <p:nvPr/>
        </p:nvGrpSpPr>
        <p:grpSpPr>
          <a:xfrm>
            <a:off x="3570302" y="3035918"/>
            <a:ext cx="281215" cy="338780"/>
            <a:chOff x="-18994100" y="3334775"/>
            <a:chExt cx="252075" cy="303675"/>
          </a:xfrm>
        </p:grpSpPr>
        <p:sp>
          <p:nvSpPr>
            <p:cNvPr id="7628" name="Google Shape;7628;p80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80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80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80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2" name="Google Shape;7632;p80"/>
          <p:cNvGrpSpPr/>
          <p:nvPr/>
        </p:nvGrpSpPr>
        <p:grpSpPr>
          <a:xfrm>
            <a:off x="3581291" y="3454812"/>
            <a:ext cx="259238" cy="337441"/>
            <a:chOff x="-18983850" y="3710075"/>
            <a:chExt cx="232375" cy="302475"/>
          </a:xfrm>
        </p:grpSpPr>
        <p:sp>
          <p:nvSpPr>
            <p:cNvPr id="7633" name="Google Shape;7633;p80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80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80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80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7" name="Google Shape;7637;p80"/>
          <p:cNvGrpSpPr/>
          <p:nvPr/>
        </p:nvGrpSpPr>
        <p:grpSpPr>
          <a:xfrm>
            <a:off x="3540878" y="3872032"/>
            <a:ext cx="340063" cy="338334"/>
            <a:chOff x="-19020075" y="4084200"/>
            <a:chExt cx="304825" cy="303275"/>
          </a:xfrm>
        </p:grpSpPr>
        <p:sp>
          <p:nvSpPr>
            <p:cNvPr id="7638" name="Google Shape;7638;p80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80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80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80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80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80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80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80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80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7" name="Google Shape;7647;p80"/>
          <p:cNvGrpSpPr/>
          <p:nvPr/>
        </p:nvGrpSpPr>
        <p:grpSpPr>
          <a:xfrm>
            <a:off x="5667647" y="3035277"/>
            <a:ext cx="299650" cy="340063"/>
            <a:chOff x="-17149475" y="3309200"/>
            <a:chExt cx="268600" cy="304825"/>
          </a:xfrm>
        </p:grpSpPr>
        <p:sp>
          <p:nvSpPr>
            <p:cNvPr id="7648" name="Google Shape;7648;p80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80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0" name="Google Shape;7650;p80"/>
          <p:cNvGrpSpPr/>
          <p:nvPr/>
        </p:nvGrpSpPr>
        <p:grpSpPr>
          <a:xfrm>
            <a:off x="5647873" y="3464909"/>
            <a:ext cx="339198" cy="317249"/>
            <a:chOff x="-17168375" y="3692750"/>
            <a:chExt cx="304050" cy="284375"/>
          </a:xfrm>
        </p:grpSpPr>
        <p:sp>
          <p:nvSpPr>
            <p:cNvPr id="7651" name="Google Shape;7651;p80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80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80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80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80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80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80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8" name="Google Shape;7658;p80"/>
          <p:cNvGrpSpPr/>
          <p:nvPr/>
        </p:nvGrpSpPr>
        <p:grpSpPr>
          <a:xfrm>
            <a:off x="5645237" y="3871601"/>
            <a:ext cx="344469" cy="339198"/>
            <a:chOff x="-17170750" y="4058800"/>
            <a:chExt cx="308775" cy="304050"/>
          </a:xfrm>
        </p:grpSpPr>
        <p:sp>
          <p:nvSpPr>
            <p:cNvPr id="7659" name="Google Shape;7659;p80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80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80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80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80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80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80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80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80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80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80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80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80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80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80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80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80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6" name="Google Shape;7676;p80"/>
          <p:cNvGrpSpPr/>
          <p:nvPr/>
        </p:nvGrpSpPr>
        <p:grpSpPr>
          <a:xfrm>
            <a:off x="7320004" y="3454812"/>
            <a:ext cx="340063" cy="337441"/>
            <a:chOff x="-15688425" y="3707725"/>
            <a:chExt cx="304825" cy="302475"/>
          </a:xfrm>
        </p:grpSpPr>
        <p:sp>
          <p:nvSpPr>
            <p:cNvPr id="7677" name="Google Shape;7677;p80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80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80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80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80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80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3" name="Google Shape;7683;p80"/>
          <p:cNvGrpSpPr/>
          <p:nvPr/>
        </p:nvGrpSpPr>
        <p:grpSpPr>
          <a:xfrm>
            <a:off x="1875277" y="3036365"/>
            <a:ext cx="340955" cy="337887"/>
            <a:chOff x="-20572500" y="3319025"/>
            <a:chExt cx="305625" cy="302875"/>
          </a:xfrm>
        </p:grpSpPr>
        <p:sp>
          <p:nvSpPr>
            <p:cNvPr id="7684" name="Google Shape;7684;p80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80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6" name="Google Shape;7686;p80"/>
          <p:cNvGrpSpPr/>
          <p:nvPr/>
        </p:nvGrpSpPr>
        <p:grpSpPr>
          <a:xfrm>
            <a:off x="1876155" y="3500608"/>
            <a:ext cx="339198" cy="245850"/>
            <a:chOff x="-20571700" y="3722875"/>
            <a:chExt cx="304050" cy="220375"/>
          </a:xfrm>
        </p:grpSpPr>
        <p:sp>
          <p:nvSpPr>
            <p:cNvPr id="7687" name="Google Shape;7687;p80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80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80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80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80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80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80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4" name="Google Shape;7694;p80"/>
          <p:cNvGrpSpPr/>
          <p:nvPr/>
        </p:nvGrpSpPr>
        <p:grpSpPr>
          <a:xfrm>
            <a:off x="1875723" y="3871168"/>
            <a:ext cx="340063" cy="340063"/>
            <a:chOff x="-20571700" y="4066875"/>
            <a:chExt cx="304825" cy="304825"/>
          </a:xfrm>
        </p:grpSpPr>
        <p:sp>
          <p:nvSpPr>
            <p:cNvPr id="7695" name="Google Shape;7695;p80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80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80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80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80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80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1" name="Google Shape;7701;p80"/>
          <p:cNvGrpSpPr/>
          <p:nvPr/>
        </p:nvGrpSpPr>
        <p:grpSpPr>
          <a:xfrm>
            <a:off x="3964324" y="3034719"/>
            <a:ext cx="342712" cy="341178"/>
            <a:chOff x="-18645175" y="3334200"/>
            <a:chExt cx="307200" cy="305825"/>
          </a:xfrm>
        </p:grpSpPr>
        <p:sp>
          <p:nvSpPr>
            <p:cNvPr id="7702" name="Google Shape;7702;p80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80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80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80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80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7" name="Google Shape;7707;p80"/>
          <p:cNvGrpSpPr/>
          <p:nvPr/>
        </p:nvGrpSpPr>
        <p:grpSpPr>
          <a:xfrm>
            <a:off x="3964771" y="3453487"/>
            <a:ext cx="341820" cy="340091"/>
            <a:chOff x="-18645175" y="3708500"/>
            <a:chExt cx="306400" cy="304850"/>
          </a:xfrm>
        </p:grpSpPr>
        <p:sp>
          <p:nvSpPr>
            <p:cNvPr id="7708" name="Google Shape;7708;p80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80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80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80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80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80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80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5" name="Google Shape;7715;p80"/>
          <p:cNvGrpSpPr/>
          <p:nvPr/>
        </p:nvGrpSpPr>
        <p:grpSpPr>
          <a:xfrm>
            <a:off x="3963014" y="3870680"/>
            <a:ext cx="345334" cy="341039"/>
            <a:chOff x="-18647525" y="4082625"/>
            <a:chExt cx="309550" cy="305700"/>
          </a:xfrm>
        </p:grpSpPr>
        <p:sp>
          <p:nvSpPr>
            <p:cNvPr id="7716" name="Google Shape;7716;p80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80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80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80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0" name="Google Shape;7720;p80"/>
          <p:cNvGrpSpPr/>
          <p:nvPr/>
        </p:nvGrpSpPr>
        <p:grpSpPr>
          <a:xfrm>
            <a:off x="6084588" y="3035724"/>
            <a:ext cx="298758" cy="339170"/>
            <a:chOff x="-16775350" y="3309200"/>
            <a:chExt cx="267800" cy="304025"/>
          </a:xfrm>
        </p:grpSpPr>
        <p:sp>
          <p:nvSpPr>
            <p:cNvPr id="7721" name="Google Shape;7721;p80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80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80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4" name="Google Shape;7724;p80"/>
          <p:cNvGrpSpPr/>
          <p:nvPr/>
        </p:nvGrpSpPr>
        <p:grpSpPr>
          <a:xfrm>
            <a:off x="6084588" y="3452609"/>
            <a:ext cx="298758" cy="341848"/>
            <a:chOff x="-16775350" y="3683300"/>
            <a:chExt cx="267800" cy="306425"/>
          </a:xfrm>
        </p:grpSpPr>
        <p:sp>
          <p:nvSpPr>
            <p:cNvPr id="7725" name="Google Shape;7725;p80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80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80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8" name="Google Shape;7728;p80"/>
          <p:cNvGrpSpPr/>
          <p:nvPr/>
        </p:nvGrpSpPr>
        <p:grpSpPr>
          <a:xfrm>
            <a:off x="6063490" y="3871615"/>
            <a:ext cx="340955" cy="339170"/>
            <a:chOff x="-16794250" y="4058225"/>
            <a:chExt cx="305625" cy="304025"/>
          </a:xfrm>
        </p:grpSpPr>
        <p:sp>
          <p:nvSpPr>
            <p:cNvPr id="7729" name="Google Shape;7729;p80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80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80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80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80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80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80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80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80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8" name="Google Shape;7738;p80"/>
          <p:cNvSpPr/>
          <p:nvPr/>
        </p:nvSpPr>
        <p:spPr>
          <a:xfrm>
            <a:off x="7318651" y="3871339"/>
            <a:ext cx="341820" cy="340063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39" name="Google Shape;7739;p80"/>
          <p:cNvGrpSpPr/>
          <p:nvPr/>
        </p:nvGrpSpPr>
        <p:grpSpPr>
          <a:xfrm>
            <a:off x="2290029" y="3035709"/>
            <a:ext cx="345334" cy="339198"/>
            <a:chOff x="-20199150" y="3317850"/>
            <a:chExt cx="309550" cy="304050"/>
          </a:xfrm>
        </p:grpSpPr>
        <p:sp>
          <p:nvSpPr>
            <p:cNvPr id="7740" name="Google Shape;7740;p80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80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80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80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80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80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80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7" name="Google Shape;7747;p80"/>
          <p:cNvGrpSpPr/>
          <p:nvPr/>
        </p:nvGrpSpPr>
        <p:grpSpPr>
          <a:xfrm>
            <a:off x="2291786" y="3453390"/>
            <a:ext cx="341820" cy="340286"/>
            <a:chOff x="-20199150" y="3693150"/>
            <a:chExt cx="306400" cy="305025"/>
          </a:xfrm>
        </p:grpSpPr>
        <p:sp>
          <p:nvSpPr>
            <p:cNvPr id="7748" name="Google Shape;7748;p80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80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80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80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80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80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4" name="Google Shape;7754;p80"/>
          <p:cNvGrpSpPr/>
          <p:nvPr/>
        </p:nvGrpSpPr>
        <p:grpSpPr>
          <a:xfrm>
            <a:off x="2292218" y="3870722"/>
            <a:ext cx="340955" cy="340955"/>
            <a:chOff x="-20197575" y="4066875"/>
            <a:chExt cx="305625" cy="305625"/>
          </a:xfrm>
        </p:grpSpPr>
        <p:sp>
          <p:nvSpPr>
            <p:cNvPr id="7755" name="Google Shape;7755;p80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80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80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80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80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80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80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80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3" name="Google Shape;7763;p80"/>
          <p:cNvGrpSpPr/>
          <p:nvPr/>
        </p:nvGrpSpPr>
        <p:grpSpPr>
          <a:xfrm>
            <a:off x="4392532" y="3034161"/>
            <a:ext cx="339198" cy="342294"/>
            <a:chOff x="-18271050" y="3333200"/>
            <a:chExt cx="304050" cy="306825"/>
          </a:xfrm>
        </p:grpSpPr>
        <p:sp>
          <p:nvSpPr>
            <p:cNvPr id="7764" name="Google Shape;7764;p80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80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80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80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80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9" name="Google Shape;7769;p80"/>
          <p:cNvGrpSpPr/>
          <p:nvPr/>
        </p:nvGrpSpPr>
        <p:grpSpPr>
          <a:xfrm>
            <a:off x="4392965" y="3454379"/>
            <a:ext cx="338334" cy="338306"/>
            <a:chOff x="-18270275" y="3710875"/>
            <a:chExt cx="303275" cy="303250"/>
          </a:xfrm>
        </p:grpSpPr>
        <p:sp>
          <p:nvSpPr>
            <p:cNvPr id="7770" name="Google Shape;7770;p80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80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80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80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80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80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6" name="Google Shape;7776;p80"/>
          <p:cNvGrpSpPr/>
          <p:nvPr/>
        </p:nvGrpSpPr>
        <p:grpSpPr>
          <a:xfrm>
            <a:off x="4433391" y="3872032"/>
            <a:ext cx="257480" cy="338334"/>
            <a:chOff x="-18234025" y="4084200"/>
            <a:chExt cx="230800" cy="303275"/>
          </a:xfrm>
        </p:grpSpPr>
        <p:sp>
          <p:nvSpPr>
            <p:cNvPr id="7777" name="Google Shape;7777;p80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80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80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0" name="Google Shape;7780;p80"/>
          <p:cNvGrpSpPr/>
          <p:nvPr/>
        </p:nvGrpSpPr>
        <p:grpSpPr>
          <a:xfrm>
            <a:off x="6482160" y="3035277"/>
            <a:ext cx="339198" cy="340063"/>
            <a:chOff x="-16419350" y="3308400"/>
            <a:chExt cx="304050" cy="304825"/>
          </a:xfrm>
        </p:grpSpPr>
        <p:sp>
          <p:nvSpPr>
            <p:cNvPr id="7781" name="Google Shape;7781;p80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80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80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80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80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80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80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8" name="Google Shape;7788;p80"/>
          <p:cNvGrpSpPr/>
          <p:nvPr/>
        </p:nvGrpSpPr>
        <p:grpSpPr>
          <a:xfrm>
            <a:off x="6502381" y="3452596"/>
            <a:ext cx="298758" cy="341876"/>
            <a:chOff x="-16401225" y="3683275"/>
            <a:chExt cx="267800" cy="306450"/>
          </a:xfrm>
        </p:grpSpPr>
        <p:sp>
          <p:nvSpPr>
            <p:cNvPr id="7789" name="Google Shape;7789;p80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80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80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80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80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80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80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6" name="Google Shape;7796;p80"/>
          <p:cNvGrpSpPr/>
          <p:nvPr/>
        </p:nvGrpSpPr>
        <p:grpSpPr>
          <a:xfrm>
            <a:off x="6481728" y="3872033"/>
            <a:ext cx="340063" cy="338334"/>
            <a:chOff x="-16419350" y="4058200"/>
            <a:chExt cx="304825" cy="303275"/>
          </a:xfrm>
        </p:grpSpPr>
        <p:sp>
          <p:nvSpPr>
            <p:cNvPr id="7797" name="Google Shape;7797;p80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80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80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80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80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80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80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4" name="Google Shape;7804;p80"/>
          <p:cNvGrpSpPr/>
          <p:nvPr/>
        </p:nvGrpSpPr>
        <p:grpSpPr>
          <a:xfrm>
            <a:off x="7738242" y="3036364"/>
            <a:ext cx="340091" cy="337887"/>
            <a:chOff x="-15296200" y="3326900"/>
            <a:chExt cx="304850" cy="302875"/>
          </a:xfrm>
        </p:grpSpPr>
        <p:sp>
          <p:nvSpPr>
            <p:cNvPr id="7805" name="Google Shape;7805;p80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80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80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80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80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0" name="Google Shape;7810;p80"/>
          <p:cNvGrpSpPr/>
          <p:nvPr/>
        </p:nvGrpSpPr>
        <p:grpSpPr>
          <a:xfrm>
            <a:off x="2691143" y="3048776"/>
            <a:ext cx="367311" cy="313065"/>
            <a:chOff x="-19835275" y="3330250"/>
            <a:chExt cx="329250" cy="280625"/>
          </a:xfrm>
        </p:grpSpPr>
        <p:sp>
          <p:nvSpPr>
            <p:cNvPr id="7811" name="Google Shape;7811;p80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80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80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4" name="Google Shape;7814;p80"/>
          <p:cNvGrpSpPr/>
          <p:nvPr/>
        </p:nvGrpSpPr>
        <p:grpSpPr>
          <a:xfrm>
            <a:off x="2704753" y="3453850"/>
            <a:ext cx="340091" cy="339366"/>
            <a:chOff x="-19822675" y="3692750"/>
            <a:chExt cx="304850" cy="304200"/>
          </a:xfrm>
        </p:grpSpPr>
        <p:sp>
          <p:nvSpPr>
            <p:cNvPr id="7815" name="Google Shape;7815;p80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80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80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80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80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0" name="Google Shape;7820;p80"/>
          <p:cNvGrpSpPr/>
          <p:nvPr/>
        </p:nvGrpSpPr>
        <p:grpSpPr>
          <a:xfrm>
            <a:off x="2705200" y="3871168"/>
            <a:ext cx="339198" cy="340063"/>
            <a:chOff x="-19822675" y="4066875"/>
            <a:chExt cx="304050" cy="304825"/>
          </a:xfrm>
        </p:grpSpPr>
        <p:sp>
          <p:nvSpPr>
            <p:cNvPr id="7821" name="Google Shape;7821;p80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80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80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80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80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80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7" name="Google Shape;7827;p80"/>
          <p:cNvGrpSpPr/>
          <p:nvPr/>
        </p:nvGrpSpPr>
        <p:grpSpPr>
          <a:xfrm>
            <a:off x="4825783" y="3035709"/>
            <a:ext cx="301435" cy="339198"/>
            <a:chOff x="-17878825" y="3334400"/>
            <a:chExt cx="270200" cy="304050"/>
          </a:xfrm>
        </p:grpSpPr>
        <p:sp>
          <p:nvSpPr>
            <p:cNvPr id="7828" name="Google Shape;7828;p80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80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80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80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80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80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80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5" name="Google Shape;7835;p80"/>
          <p:cNvGrpSpPr/>
          <p:nvPr/>
        </p:nvGrpSpPr>
        <p:grpSpPr>
          <a:xfrm>
            <a:off x="4806023" y="3453055"/>
            <a:ext cx="340955" cy="340955"/>
            <a:chOff x="-17896150" y="3709300"/>
            <a:chExt cx="305625" cy="305625"/>
          </a:xfrm>
        </p:grpSpPr>
        <p:sp>
          <p:nvSpPr>
            <p:cNvPr id="7836" name="Google Shape;7836;p80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80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80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80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0" name="Google Shape;7840;p80"/>
          <p:cNvGrpSpPr/>
          <p:nvPr/>
        </p:nvGrpSpPr>
        <p:grpSpPr>
          <a:xfrm>
            <a:off x="4827108" y="3870721"/>
            <a:ext cx="298786" cy="340955"/>
            <a:chOff x="-17878025" y="4082625"/>
            <a:chExt cx="267825" cy="305625"/>
          </a:xfrm>
        </p:grpSpPr>
        <p:sp>
          <p:nvSpPr>
            <p:cNvPr id="7841" name="Google Shape;7841;p80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80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80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80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80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80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80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8" name="Google Shape;7848;p80"/>
          <p:cNvGrpSpPr/>
          <p:nvPr/>
        </p:nvGrpSpPr>
        <p:grpSpPr>
          <a:xfrm>
            <a:off x="6899534" y="3045374"/>
            <a:ext cx="340091" cy="319870"/>
            <a:chOff x="-16044450" y="3317850"/>
            <a:chExt cx="304850" cy="286725"/>
          </a:xfrm>
        </p:grpSpPr>
        <p:sp>
          <p:nvSpPr>
            <p:cNvPr id="7849" name="Google Shape;7849;p80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80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80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80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3" name="Google Shape;7853;p80"/>
          <p:cNvSpPr/>
          <p:nvPr/>
        </p:nvSpPr>
        <p:spPr>
          <a:xfrm>
            <a:off x="6899927" y="3453643"/>
            <a:ext cx="338334" cy="340091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4" name="Google Shape;7854;p80"/>
          <p:cNvGrpSpPr/>
          <p:nvPr/>
        </p:nvGrpSpPr>
        <p:grpSpPr>
          <a:xfrm>
            <a:off x="6928540" y="3871713"/>
            <a:ext cx="282079" cy="338975"/>
            <a:chOff x="-16018450" y="4058400"/>
            <a:chExt cx="252850" cy="303850"/>
          </a:xfrm>
        </p:grpSpPr>
        <p:sp>
          <p:nvSpPr>
            <p:cNvPr id="7855" name="Google Shape;7855;p80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80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80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80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9" name="Google Shape;7859;p80"/>
          <p:cNvSpPr/>
          <p:nvPr/>
        </p:nvSpPr>
        <p:spPr>
          <a:xfrm>
            <a:off x="7738239" y="3454536"/>
            <a:ext cx="339170" cy="338306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0" name="Google Shape;7860;p80"/>
          <p:cNvGrpSpPr/>
          <p:nvPr/>
        </p:nvGrpSpPr>
        <p:grpSpPr>
          <a:xfrm>
            <a:off x="6112322" y="2113746"/>
            <a:ext cx="264341" cy="300905"/>
            <a:chOff x="4995050" y="3245650"/>
            <a:chExt cx="236950" cy="269725"/>
          </a:xfrm>
        </p:grpSpPr>
        <p:sp>
          <p:nvSpPr>
            <p:cNvPr id="7861" name="Google Shape;7861;p80"/>
            <p:cNvSpPr/>
            <p:nvPr/>
          </p:nvSpPr>
          <p:spPr>
            <a:xfrm>
              <a:off x="5074475" y="3356450"/>
              <a:ext cx="16050" cy="16050"/>
            </a:xfrm>
            <a:custGeom>
              <a:rect b="b" l="l" r="r" t="t"/>
              <a:pathLst>
                <a:path extrusionOk="0" h="642" w="642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80"/>
            <p:cNvSpPr/>
            <p:nvPr/>
          </p:nvSpPr>
          <p:spPr>
            <a:xfrm>
              <a:off x="5137200" y="3356450"/>
              <a:ext cx="16050" cy="16050"/>
            </a:xfrm>
            <a:custGeom>
              <a:rect b="b" l="l" r="r" t="t"/>
              <a:pathLst>
                <a:path extrusionOk="0" h="642" w="642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80"/>
            <p:cNvSpPr/>
            <p:nvPr/>
          </p:nvSpPr>
          <p:spPr>
            <a:xfrm>
              <a:off x="5089125" y="3371950"/>
              <a:ext cx="48100" cy="63100"/>
            </a:xfrm>
            <a:custGeom>
              <a:rect b="b" l="l" r="r" t="t"/>
              <a:pathLst>
                <a:path extrusionOk="0" h="2524" w="1924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64" name="Google Shape;7864;p80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7865" name="Google Shape;7865;p80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rect b="b" l="l" r="r" t="t"/>
                <a:pathLst>
                  <a:path extrusionOk="0" h="10789" w="9478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6" name="Google Shape;7866;p80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rect b="b" l="l" r="r" t="t"/>
                <a:pathLst>
                  <a:path extrusionOk="0" h="10789" w="9478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</p:grpSp>
      </p:grpSp>
      <p:grpSp>
        <p:nvGrpSpPr>
          <p:cNvPr id="7867" name="Google Shape;7867;p80"/>
          <p:cNvGrpSpPr/>
          <p:nvPr/>
        </p:nvGrpSpPr>
        <p:grpSpPr>
          <a:xfrm>
            <a:off x="4389657" y="1677273"/>
            <a:ext cx="347129" cy="345366"/>
            <a:chOff x="4724650" y="2885700"/>
            <a:chExt cx="270750" cy="269375"/>
          </a:xfrm>
        </p:grpSpPr>
        <p:sp>
          <p:nvSpPr>
            <p:cNvPr id="7868" name="Google Shape;7868;p80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rect b="b" l="l" r="r" t="t"/>
              <a:pathLst>
                <a:path extrusionOk="0" h="10775" w="10816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80"/>
            <p:cNvSpPr/>
            <p:nvPr/>
          </p:nvSpPr>
          <p:spPr>
            <a:xfrm>
              <a:off x="4724650" y="2885700"/>
              <a:ext cx="270400" cy="269375"/>
            </a:xfrm>
            <a:custGeom>
              <a:rect b="b" l="l" r="r" t="t"/>
              <a:pathLst>
                <a:path extrusionOk="0" h="10775" w="10816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80"/>
            <p:cNvSpPr/>
            <p:nvPr/>
          </p:nvSpPr>
          <p:spPr>
            <a:xfrm>
              <a:off x="4900250" y="3027525"/>
              <a:ext cx="16075" cy="15350"/>
            </a:xfrm>
            <a:custGeom>
              <a:rect b="b" l="l" r="r" t="t"/>
              <a:pathLst>
                <a:path extrusionOk="0" h="614" w="643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80"/>
            <p:cNvSpPr/>
            <p:nvPr/>
          </p:nvSpPr>
          <p:spPr>
            <a:xfrm>
              <a:off x="4805475" y="3027525"/>
              <a:ext cx="15375" cy="15350"/>
            </a:xfrm>
            <a:custGeom>
              <a:rect b="b" l="l" r="r" t="t"/>
              <a:pathLst>
                <a:path extrusionOk="0" h="614" w="615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80"/>
            <p:cNvSpPr/>
            <p:nvPr/>
          </p:nvSpPr>
          <p:spPr>
            <a:xfrm>
              <a:off x="4820825" y="2932750"/>
              <a:ext cx="16050" cy="32075"/>
            </a:xfrm>
            <a:custGeom>
              <a:rect b="b" l="l" r="r" t="t"/>
              <a:pathLst>
                <a:path extrusionOk="0" h="1283" w="642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80"/>
            <p:cNvSpPr/>
            <p:nvPr/>
          </p:nvSpPr>
          <p:spPr>
            <a:xfrm>
              <a:off x="4884925" y="2932750"/>
              <a:ext cx="15350" cy="32075"/>
            </a:xfrm>
            <a:custGeom>
              <a:rect b="b" l="l" r="r" t="t"/>
              <a:pathLst>
                <a:path extrusionOk="0" h="1283" w="614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80"/>
            <p:cNvSpPr/>
            <p:nvPr/>
          </p:nvSpPr>
          <p:spPr>
            <a:xfrm>
              <a:off x="4852175" y="2948775"/>
              <a:ext cx="16050" cy="31400"/>
            </a:xfrm>
            <a:custGeom>
              <a:rect b="b" l="l" r="r" t="t"/>
              <a:pathLst>
                <a:path extrusionOk="0" h="1256" w="642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5" name="Google Shape;7875;p80"/>
          <p:cNvGrpSpPr/>
          <p:nvPr/>
        </p:nvGrpSpPr>
        <p:grpSpPr>
          <a:xfrm>
            <a:off x="3577077" y="1673302"/>
            <a:ext cx="279462" cy="335722"/>
            <a:chOff x="4459350" y="2882125"/>
            <a:chExt cx="228375" cy="274350"/>
          </a:xfrm>
        </p:grpSpPr>
        <p:sp>
          <p:nvSpPr>
            <p:cNvPr id="7876" name="Google Shape;7876;p80"/>
            <p:cNvSpPr/>
            <p:nvPr/>
          </p:nvSpPr>
          <p:spPr>
            <a:xfrm>
              <a:off x="4537175" y="3045650"/>
              <a:ext cx="15375" cy="15350"/>
            </a:xfrm>
            <a:custGeom>
              <a:rect b="b" l="l" r="r" t="t"/>
              <a:pathLst>
                <a:path extrusionOk="0" h="614" w="615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80"/>
            <p:cNvSpPr/>
            <p:nvPr/>
          </p:nvSpPr>
          <p:spPr>
            <a:xfrm>
              <a:off x="4599900" y="3045650"/>
              <a:ext cx="15350" cy="15350"/>
            </a:xfrm>
            <a:custGeom>
              <a:rect b="b" l="l" r="r" t="t"/>
              <a:pathLst>
                <a:path extrusionOk="0" h="614" w="614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80"/>
            <p:cNvSpPr/>
            <p:nvPr/>
          </p:nvSpPr>
          <p:spPr>
            <a:xfrm>
              <a:off x="4464700" y="2886250"/>
              <a:ext cx="223025" cy="270225"/>
            </a:xfrm>
            <a:custGeom>
              <a:rect b="b" l="l" r="r" t="t"/>
              <a:pathLst>
                <a:path extrusionOk="0" h="10809" w="8921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80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rect b="b" l="l" r="r" t="t"/>
              <a:pathLst>
                <a:path extrusionOk="0" h="10809" w="8921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80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rect b="b" l="l" r="r" t="t"/>
              <a:pathLst>
                <a:path extrusionOk="0" h="721" w="1081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7881" name="Google Shape;7881;p80"/>
            <p:cNvSpPr/>
            <p:nvPr/>
          </p:nvSpPr>
          <p:spPr>
            <a:xfrm flipH="1" rot="537108">
              <a:off x="4653897" y="2883937"/>
              <a:ext cx="24732" cy="18476"/>
            </a:xfrm>
            <a:custGeom>
              <a:rect b="b" l="l" r="r" t="t"/>
              <a:pathLst>
                <a:path extrusionOk="0" h="721" w="1081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885" name="Shape 7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" name="Google Shape;7886;p81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Performing 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Arts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887" name="Google Shape;7887;p81"/>
          <p:cNvGrpSpPr/>
          <p:nvPr/>
        </p:nvGrpSpPr>
        <p:grpSpPr>
          <a:xfrm>
            <a:off x="1624426" y="1670551"/>
            <a:ext cx="342328" cy="339793"/>
            <a:chOff x="-13966675" y="1639700"/>
            <a:chExt cx="354450" cy="351825"/>
          </a:xfrm>
        </p:grpSpPr>
        <p:sp>
          <p:nvSpPr>
            <p:cNvPr id="7888" name="Google Shape;7888;p81"/>
            <p:cNvSpPr/>
            <p:nvPr/>
          </p:nvSpPr>
          <p:spPr>
            <a:xfrm>
              <a:off x="-13776875" y="1888525"/>
              <a:ext cx="104775" cy="37625"/>
            </a:xfrm>
            <a:custGeom>
              <a:rect b="b" l="l" r="r" t="t"/>
              <a:pathLst>
                <a:path extrusionOk="0" h="1505" w="4191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81"/>
            <p:cNvSpPr/>
            <p:nvPr/>
          </p:nvSpPr>
          <p:spPr>
            <a:xfrm>
              <a:off x="-13966675" y="1639700"/>
              <a:ext cx="354450" cy="351825"/>
            </a:xfrm>
            <a:custGeom>
              <a:rect b="b" l="l" r="r" t="t"/>
              <a:pathLst>
                <a:path extrusionOk="0" h="14073" w="14178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81"/>
            <p:cNvSpPr/>
            <p:nvPr/>
          </p:nvSpPr>
          <p:spPr>
            <a:xfrm>
              <a:off x="-13923375" y="1723125"/>
              <a:ext cx="64625" cy="40925"/>
            </a:xfrm>
            <a:custGeom>
              <a:rect b="b" l="l" r="r" t="t"/>
              <a:pathLst>
                <a:path extrusionOk="0" h="1637" w="2585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81"/>
            <p:cNvSpPr/>
            <p:nvPr/>
          </p:nvSpPr>
          <p:spPr>
            <a:xfrm>
              <a:off x="-13798125" y="1805500"/>
              <a:ext cx="66175" cy="41575"/>
            </a:xfrm>
            <a:custGeom>
              <a:rect b="b" l="l" r="r" t="t"/>
              <a:pathLst>
                <a:path extrusionOk="0" h="1663" w="2647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81"/>
            <p:cNvSpPr/>
            <p:nvPr/>
          </p:nvSpPr>
          <p:spPr>
            <a:xfrm>
              <a:off x="-13714650" y="1805825"/>
              <a:ext cx="63825" cy="41250"/>
            </a:xfrm>
            <a:custGeom>
              <a:rect b="b" l="l" r="r" t="t"/>
              <a:pathLst>
                <a:path extrusionOk="0" h="1650" w="2553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3" name="Google Shape;7893;p81"/>
          <p:cNvSpPr/>
          <p:nvPr/>
        </p:nvSpPr>
        <p:spPr>
          <a:xfrm>
            <a:off x="1625205" y="2077482"/>
            <a:ext cx="340807" cy="341579"/>
          </a:xfrm>
          <a:custGeom>
            <a:rect b="b" l="l" r="r" t="t"/>
            <a:pathLst>
              <a:path extrusionOk="0" h="14147" w="14115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4" name="Google Shape;7894;p81"/>
          <p:cNvSpPr/>
          <p:nvPr/>
        </p:nvSpPr>
        <p:spPr>
          <a:xfrm>
            <a:off x="2110077" y="2508809"/>
            <a:ext cx="219864" cy="339286"/>
          </a:xfrm>
          <a:custGeom>
            <a:rect b="b" l="l" r="r" t="t"/>
            <a:pathLst>
              <a:path extrusionOk="0" h="14052" w="9106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5" name="Google Shape;7895;p81"/>
          <p:cNvGrpSpPr/>
          <p:nvPr/>
        </p:nvGrpSpPr>
        <p:grpSpPr>
          <a:xfrm>
            <a:off x="3336047" y="1670237"/>
            <a:ext cx="340034" cy="340420"/>
            <a:chOff x="-12199250" y="1662675"/>
            <a:chExt cx="352075" cy="352475"/>
          </a:xfrm>
        </p:grpSpPr>
        <p:sp>
          <p:nvSpPr>
            <p:cNvPr id="7896" name="Google Shape;7896;p81"/>
            <p:cNvSpPr/>
            <p:nvPr/>
          </p:nvSpPr>
          <p:spPr>
            <a:xfrm>
              <a:off x="-12004725" y="1710325"/>
              <a:ext cx="116600" cy="76425"/>
            </a:xfrm>
            <a:custGeom>
              <a:rect b="b" l="l" r="r" t="t"/>
              <a:pathLst>
                <a:path extrusionOk="0" h="3057" w="4664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81"/>
            <p:cNvSpPr/>
            <p:nvPr/>
          </p:nvSpPr>
          <p:spPr>
            <a:xfrm>
              <a:off x="-12158300" y="1709525"/>
              <a:ext cx="116600" cy="77225"/>
            </a:xfrm>
            <a:custGeom>
              <a:rect b="b" l="l" r="r" t="t"/>
              <a:pathLst>
                <a:path extrusionOk="0" h="3089" w="4664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81"/>
            <p:cNvSpPr/>
            <p:nvPr/>
          </p:nvSpPr>
          <p:spPr>
            <a:xfrm>
              <a:off x="-12199250" y="1662675"/>
              <a:ext cx="352075" cy="352475"/>
            </a:xfrm>
            <a:custGeom>
              <a:rect b="b" l="l" r="r" t="t"/>
              <a:pathLst>
                <a:path extrusionOk="0" h="14099" w="14083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9" name="Google Shape;7899;p81"/>
          <p:cNvGrpSpPr/>
          <p:nvPr/>
        </p:nvGrpSpPr>
        <p:grpSpPr>
          <a:xfrm>
            <a:off x="3334900" y="2077104"/>
            <a:ext cx="342328" cy="342328"/>
            <a:chOff x="-12199250" y="2096250"/>
            <a:chExt cx="354450" cy="354450"/>
          </a:xfrm>
        </p:grpSpPr>
        <p:sp>
          <p:nvSpPr>
            <p:cNvPr id="7900" name="Google Shape;7900;p81"/>
            <p:cNvSpPr/>
            <p:nvPr/>
          </p:nvSpPr>
          <p:spPr>
            <a:xfrm>
              <a:off x="-12199250" y="2096250"/>
              <a:ext cx="354450" cy="354450"/>
            </a:xfrm>
            <a:custGeom>
              <a:rect b="b" l="l" r="r" t="t"/>
              <a:pathLst>
                <a:path extrusionOk="0" h="14178" w="14178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81"/>
            <p:cNvSpPr/>
            <p:nvPr/>
          </p:nvSpPr>
          <p:spPr>
            <a:xfrm>
              <a:off x="-12096075" y="22002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2" name="Google Shape;7902;p81"/>
          <p:cNvGrpSpPr/>
          <p:nvPr/>
        </p:nvGrpSpPr>
        <p:grpSpPr>
          <a:xfrm>
            <a:off x="3763489" y="2507658"/>
            <a:ext cx="340034" cy="341579"/>
            <a:chOff x="-12199250" y="2530225"/>
            <a:chExt cx="352075" cy="353675"/>
          </a:xfrm>
        </p:grpSpPr>
        <p:sp>
          <p:nvSpPr>
            <p:cNvPr id="7903" name="Google Shape;7903;p81"/>
            <p:cNvSpPr/>
            <p:nvPr/>
          </p:nvSpPr>
          <p:spPr>
            <a:xfrm>
              <a:off x="-12055900" y="253022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81"/>
            <p:cNvSpPr/>
            <p:nvPr/>
          </p:nvSpPr>
          <p:spPr>
            <a:xfrm>
              <a:off x="-12116550" y="2592450"/>
              <a:ext cx="185900" cy="291450"/>
            </a:xfrm>
            <a:custGeom>
              <a:rect b="b" l="l" r="r" t="t"/>
              <a:pathLst>
                <a:path extrusionOk="0" h="11658" w="7436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81"/>
            <p:cNvSpPr/>
            <p:nvPr/>
          </p:nvSpPr>
          <p:spPr>
            <a:xfrm>
              <a:off x="-11950375" y="2633400"/>
              <a:ext cx="103200" cy="102425"/>
            </a:xfrm>
            <a:custGeom>
              <a:rect b="b" l="l" r="r" t="t"/>
              <a:pathLst>
                <a:path extrusionOk="0" h="4097" w="4128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81"/>
            <p:cNvSpPr/>
            <p:nvPr/>
          </p:nvSpPr>
          <p:spPr>
            <a:xfrm>
              <a:off x="-12199250" y="2633400"/>
              <a:ext cx="103200" cy="102425"/>
            </a:xfrm>
            <a:custGeom>
              <a:rect b="b" l="l" r="r" t="t"/>
              <a:pathLst>
                <a:path extrusionOk="0" h="4097" w="4128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7" name="Google Shape;7907;p81"/>
          <p:cNvSpPr/>
          <p:nvPr/>
        </p:nvSpPr>
        <p:spPr>
          <a:xfrm>
            <a:off x="5042839" y="1669563"/>
            <a:ext cx="341579" cy="341772"/>
          </a:xfrm>
          <a:custGeom>
            <a:rect b="b" l="l" r="r" t="t"/>
            <a:pathLst>
              <a:path extrusionOk="0" h="14155" w="14147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8" name="Google Shape;7908;p81"/>
          <p:cNvGrpSpPr/>
          <p:nvPr/>
        </p:nvGrpSpPr>
        <p:grpSpPr>
          <a:xfrm>
            <a:off x="5042451" y="2078613"/>
            <a:ext cx="342328" cy="339310"/>
            <a:chOff x="-10462550" y="2057650"/>
            <a:chExt cx="354450" cy="351325"/>
          </a:xfrm>
        </p:grpSpPr>
        <p:sp>
          <p:nvSpPr>
            <p:cNvPr id="7909" name="Google Shape;7909;p81"/>
            <p:cNvSpPr/>
            <p:nvPr/>
          </p:nvSpPr>
          <p:spPr>
            <a:xfrm>
              <a:off x="-10462550" y="2057650"/>
              <a:ext cx="354450" cy="351325"/>
            </a:xfrm>
            <a:custGeom>
              <a:rect b="b" l="l" r="r" t="t"/>
              <a:pathLst>
                <a:path extrusionOk="0" h="14053" w="14178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81"/>
            <p:cNvSpPr/>
            <p:nvPr/>
          </p:nvSpPr>
          <p:spPr>
            <a:xfrm>
              <a:off x="-10397950" y="2201800"/>
              <a:ext cx="228425" cy="146525"/>
            </a:xfrm>
            <a:custGeom>
              <a:rect b="b" l="l" r="r" t="t"/>
              <a:pathLst>
                <a:path extrusionOk="0" h="5861" w="9137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1" name="Google Shape;7911;p81"/>
          <p:cNvSpPr/>
          <p:nvPr/>
        </p:nvSpPr>
        <p:spPr>
          <a:xfrm>
            <a:off x="5484357" y="2507662"/>
            <a:ext cx="313426" cy="341579"/>
          </a:xfrm>
          <a:custGeom>
            <a:rect b="b" l="l" r="r" t="t"/>
            <a:pathLst>
              <a:path extrusionOk="0" h="14147" w="12981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12" name="Google Shape;7912;p81"/>
          <p:cNvGrpSpPr/>
          <p:nvPr/>
        </p:nvGrpSpPr>
        <p:grpSpPr>
          <a:xfrm>
            <a:off x="6735937" y="1670176"/>
            <a:ext cx="375044" cy="340541"/>
            <a:chOff x="-8692750" y="1622100"/>
            <a:chExt cx="388325" cy="352600"/>
          </a:xfrm>
        </p:grpSpPr>
        <p:sp>
          <p:nvSpPr>
            <p:cNvPr id="7913" name="Google Shape;7913;p81"/>
            <p:cNvSpPr/>
            <p:nvPr/>
          </p:nvSpPr>
          <p:spPr>
            <a:xfrm>
              <a:off x="-8692750" y="1622100"/>
              <a:ext cx="388325" cy="352600"/>
            </a:xfrm>
            <a:custGeom>
              <a:rect b="b" l="l" r="r" t="t"/>
              <a:pathLst>
                <a:path extrusionOk="0" h="14104" w="15533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81"/>
            <p:cNvSpPr/>
            <p:nvPr/>
          </p:nvSpPr>
          <p:spPr>
            <a:xfrm>
              <a:off x="-8532875" y="1767625"/>
              <a:ext cx="67775" cy="61850"/>
            </a:xfrm>
            <a:custGeom>
              <a:rect b="b" l="l" r="r" t="t"/>
              <a:pathLst>
                <a:path extrusionOk="0" h="2474" w="2711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5" name="Google Shape;7915;p81"/>
          <p:cNvGrpSpPr/>
          <p:nvPr/>
        </p:nvGrpSpPr>
        <p:grpSpPr>
          <a:xfrm>
            <a:off x="2049214" y="1669657"/>
            <a:ext cx="341555" cy="341579"/>
            <a:chOff x="-13529550" y="1639425"/>
            <a:chExt cx="353650" cy="353675"/>
          </a:xfrm>
        </p:grpSpPr>
        <p:sp>
          <p:nvSpPr>
            <p:cNvPr id="7916" name="Google Shape;7916;p81"/>
            <p:cNvSpPr/>
            <p:nvPr/>
          </p:nvSpPr>
          <p:spPr>
            <a:xfrm>
              <a:off x="-13529550" y="1910125"/>
              <a:ext cx="353650" cy="82975"/>
            </a:xfrm>
            <a:custGeom>
              <a:rect b="b" l="l" r="r" t="t"/>
              <a:pathLst>
                <a:path extrusionOk="0" h="3319" w="14146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81"/>
            <p:cNvSpPr/>
            <p:nvPr/>
          </p:nvSpPr>
          <p:spPr>
            <a:xfrm>
              <a:off x="-13383850" y="16811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81"/>
            <p:cNvSpPr/>
            <p:nvPr/>
          </p:nvSpPr>
          <p:spPr>
            <a:xfrm>
              <a:off x="-13446075" y="1692200"/>
              <a:ext cx="41775" cy="41775"/>
            </a:xfrm>
            <a:custGeom>
              <a:rect b="b" l="l" r="r" t="t"/>
              <a:pathLst>
                <a:path extrusionOk="0" h="1671" w="1671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81"/>
            <p:cNvSpPr/>
            <p:nvPr/>
          </p:nvSpPr>
          <p:spPr>
            <a:xfrm>
              <a:off x="-13446075" y="179617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81"/>
            <p:cNvSpPr/>
            <p:nvPr/>
          </p:nvSpPr>
          <p:spPr>
            <a:xfrm>
              <a:off x="-13487025" y="1743400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81"/>
            <p:cNvSpPr/>
            <p:nvPr/>
          </p:nvSpPr>
          <p:spPr>
            <a:xfrm>
              <a:off x="-13383850" y="180562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81"/>
            <p:cNvSpPr/>
            <p:nvPr/>
          </p:nvSpPr>
          <p:spPr>
            <a:xfrm>
              <a:off x="-13529550" y="1639425"/>
              <a:ext cx="352075" cy="248925"/>
            </a:xfrm>
            <a:custGeom>
              <a:rect b="b" l="l" r="r" t="t"/>
              <a:pathLst>
                <a:path extrusionOk="0" h="9957" w="14083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81"/>
            <p:cNvSpPr/>
            <p:nvPr/>
          </p:nvSpPr>
          <p:spPr>
            <a:xfrm>
              <a:off x="-13323200" y="1722925"/>
              <a:ext cx="104775" cy="82725"/>
            </a:xfrm>
            <a:custGeom>
              <a:rect b="b" l="l" r="r" t="t"/>
              <a:pathLst>
                <a:path extrusionOk="0" h="3309" w="4191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4" name="Google Shape;7924;p81"/>
          <p:cNvGrpSpPr/>
          <p:nvPr/>
        </p:nvGrpSpPr>
        <p:grpSpPr>
          <a:xfrm>
            <a:off x="2048067" y="2078239"/>
            <a:ext cx="343849" cy="340058"/>
            <a:chOff x="-13531925" y="2075775"/>
            <a:chExt cx="356025" cy="352100"/>
          </a:xfrm>
        </p:grpSpPr>
        <p:sp>
          <p:nvSpPr>
            <p:cNvPr id="7925" name="Google Shape;7925;p81"/>
            <p:cNvSpPr/>
            <p:nvPr/>
          </p:nvSpPr>
          <p:spPr>
            <a:xfrm>
              <a:off x="-13531925" y="2075775"/>
              <a:ext cx="356025" cy="352100"/>
            </a:xfrm>
            <a:custGeom>
              <a:rect b="b" l="l" r="r" t="t"/>
              <a:pathLst>
                <a:path extrusionOk="0" h="14084" w="14241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81"/>
            <p:cNvSpPr/>
            <p:nvPr/>
          </p:nvSpPr>
          <p:spPr>
            <a:xfrm>
              <a:off x="-13384625" y="2282125"/>
              <a:ext cx="63025" cy="60675"/>
            </a:xfrm>
            <a:custGeom>
              <a:rect b="b" l="l" r="r" t="t"/>
              <a:pathLst>
                <a:path extrusionOk="0" h="2427" w="2521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7" name="Google Shape;7927;p81"/>
          <p:cNvGrpSpPr/>
          <p:nvPr/>
        </p:nvGrpSpPr>
        <p:grpSpPr>
          <a:xfrm>
            <a:off x="2477030" y="2508044"/>
            <a:ext cx="340807" cy="340807"/>
            <a:chOff x="-13528775" y="2507400"/>
            <a:chExt cx="352875" cy="352875"/>
          </a:xfrm>
        </p:grpSpPr>
        <p:sp>
          <p:nvSpPr>
            <p:cNvPr id="7928" name="Google Shape;7928;p81"/>
            <p:cNvSpPr/>
            <p:nvPr/>
          </p:nvSpPr>
          <p:spPr>
            <a:xfrm>
              <a:off x="-13528775" y="2507400"/>
              <a:ext cx="352875" cy="352875"/>
            </a:xfrm>
            <a:custGeom>
              <a:rect b="b" l="l" r="r" t="t"/>
              <a:pathLst>
                <a:path extrusionOk="0" h="14115" w="14115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81"/>
            <p:cNvSpPr/>
            <p:nvPr/>
          </p:nvSpPr>
          <p:spPr>
            <a:xfrm>
              <a:off x="-13403525" y="2673750"/>
              <a:ext cx="123675" cy="145750"/>
            </a:xfrm>
            <a:custGeom>
              <a:rect b="b" l="l" r="r" t="t"/>
              <a:pathLst>
                <a:path extrusionOk="0" h="5830" w="4947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81"/>
            <p:cNvSpPr/>
            <p:nvPr/>
          </p:nvSpPr>
          <p:spPr>
            <a:xfrm>
              <a:off x="-13486225" y="25593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1" name="Google Shape;7931;p81"/>
          <p:cNvSpPr/>
          <p:nvPr/>
        </p:nvSpPr>
        <p:spPr>
          <a:xfrm>
            <a:off x="3759294" y="1700855"/>
            <a:ext cx="341579" cy="279189"/>
          </a:xfrm>
          <a:custGeom>
            <a:rect b="b" l="l" r="r" t="t"/>
            <a:pathLst>
              <a:path extrusionOk="0" h="11563" w="14147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2" name="Google Shape;7932;p81"/>
          <p:cNvSpPr/>
          <p:nvPr/>
        </p:nvSpPr>
        <p:spPr>
          <a:xfrm>
            <a:off x="3758920" y="2077952"/>
            <a:ext cx="342328" cy="340638"/>
          </a:xfrm>
          <a:custGeom>
            <a:rect b="b" l="l" r="r" t="t"/>
            <a:pathLst>
              <a:path extrusionOk="0" h="14108" w="14178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3" name="Google Shape;7933;p81"/>
          <p:cNvGrpSpPr/>
          <p:nvPr/>
        </p:nvGrpSpPr>
        <p:grpSpPr>
          <a:xfrm>
            <a:off x="4203464" y="2507658"/>
            <a:ext cx="308090" cy="341579"/>
            <a:chOff x="-11747150" y="2530225"/>
            <a:chExt cx="319000" cy="353675"/>
          </a:xfrm>
        </p:grpSpPr>
        <p:sp>
          <p:nvSpPr>
            <p:cNvPr id="7934" name="Google Shape;7934;p81"/>
            <p:cNvSpPr/>
            <p:nvPr/>
          </p:nvSpPr>
          <p:spPr>
            <a:xfrm>
              <a:off x="-11747150" y="2530225"/>
              <a:ext cx="319000" cy="353675"/>
            </a:xfrm>
            <a:custGeom>
              <a:rect b="b" l="l" r="r" t="t"/>
              <a:pathLst>
                <a:path extrusionOk="0" h="14147" w="1276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81"/>
            <p:cNvSpPr/>
            <p:nvPr/>
          </p:nvSpPr>
          <p:spPr>
            <a:xfrm>
              <a:off x="-11640825" y="2592450"/>
              <a:ext cx="104775" cy="42550"/>
            </a:xfrm>
            <a:custGeom>
              <a:rect b="b" l="l" r="r" t="t"/>
              <a:pathLst>
                <a:path extrusionOk="0" h="1702" w="4191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6" name="Google Shape;7936;p81"/>
          <p:cNvGrpSpPr/>
          <p:nvPr/>
        </p:nvGrpSpPr>
        <p:grpSpPr>
          <a:xfrm>
            <a:off x="5472870" y="1670044"/>
            <a:ext cx="340807" cy="340807"/>
            <a:chOff x="-10027775" y="1622900"/>
            <a:chExt cx="352875" cy="352875"/>
          </a:xfrm>
        </p:grpSpPr>
        <p:sp>
          <p:nvSpPr>
            <p:cNvPr id="7937" name="Google Shape;7937;p81"/>
            <p:cNvSpPr/>
            <p:nvPr/>
          </p:nvSpPr>
          <p:spPr>
            <a:xfrm>
              <a:off x="-10027775" y="1622900"/>
              <a:ext cx="352875" cy="352875"/>
            </a:xfrm>
            <a:custGeom>
              <a:rect b="b" l="l" r="r" t="t"/>
              <a:pathLst>
                <a:path extrusionOk="0" h="14115" w="14115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81"/>
            <p:cNvSpPr/>
            <p:nvPr/>
          </p:nvSpPr>
          <p:spPr>
            <a:xfrm>
              <a:off x="-9923800" y="170560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81"/>
            <p:cNvSpPr/>
            <p:nvPr/>
          </p:nvSpPr>
          <p:spPr>
            <a:xfrm>
              <a:off x="-9902550" y="1746550"/>
              <a:ext cx="83525" cy="20500"/>
            </a:xfrm>
            <a:custGeom>
              <a:rect b="b" l="l" r="r" t="t"/>
              <a:pathLst>
                <a:path extrusionOk="0" h="820" w="3341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81"/>
            <p:cNvSpPr/>
            <p:nvPr/>
          </p:nvSpPr>
          <p:spPr>
            <a:xfrm>
              <a:off x="-9923800" y="178830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81"/>
            <p:cNvSpPr/>
            <p:nvPr/>
          </p:nvSpPr>
          <p:spPr>
            <a:xfrm>
              <a:off x="-9901750" y="1828450"/>
              <a:ext cx="83500" cy="21300"/>
            </a:xfrm>
            <a:custGeom>
              <a:rect b="b" l="l" r="r" t="t"/>
              <a:pathLst>
                <a:path extrusionOk="0" h="852" w="334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81"/>
            <p:cNvSpPr/>
            <p:nvPr/>
          </p:nvSpPr>
          <p:spPr>
            <a:xfrm>
              <a:off x="-9923025" y="187100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3" name="Google Shape;7943;p81"/>
          <p:cNvSpPr/>
          <p:nvPr/>
        </p:nvSpPr>
        <p:spPr>
          <a:xfrm>
            <a:off x="5479729" y="2077397"/>
            <a:ext cx="327116" cy="341748"/>
          </a:xfrm>
          <a:custGeom>
            <a:rect b="b" l="l" r="r" t="t"/>
            <a:pathLst>
              <a:path extrusionOk="0" h="14154" w="13548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4" name="Google Shape;7944;p81"/>
          <p:cNvGrpSpPr/>
          <p:nvPr/>
        </p:nvGrpSpPr>
        <p:grpSpPr>
          <a:xfrm>
            <a:off x="5909439" y="2507283"/>
            <a:ext cx="322553" cy="342328"/>
            <a:chOff x="-10019125" y="2490075"/>
            <a:chExt cx="333975" cy="354450"/>
          </a:xfrm>
        </p:grpSpPr>
        <p:sp>
          <p:nvSpPr>
            <p:cNvPr id="7945" name="Google Shape;7945;p81"/>
            <p:cNvSpPr/>
            <p:nvPr/>
          </p:nvSpPr>
          <p:spPr>
            <a:xfrm>
              <a:off x="-10019125" y="2490850"/>
              <a:ext cx="333975" cy="353675"/>
            </a:xfrm>
            <a:custGeom>
              <a:rect b="b" l="l" r="r" t="t"/>
              <a:pathLst>
                <a:path extrusionOk="0" h="14147" w="13359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81"/>
            <p:cNvSpPr/>
            <p:nvPr/>
          </p:nvSpPr>
          <p:spPr>
            <a:xfrm>
              <a:off x="-10016750" y="2491050"/>
              <a:ext cx="63825" cy="61850"/>
            </a:xfrm>
            <a:custGeom>
              <a:rect b="b" l="l" r="r" t="t"/>
              <a:pathLst>
                <a:path extrusionOk="0" h="2474" w="2553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81"/>
            <p:cNvSpPr/>
            <p:nvPr/>
          </p:nvSpPr>
          <p:spPr>
            <a:xfrm>
              <a:off x="-9933275" y="2490075"/>
              <a:ext cx="20525" cy="63025"/>
            </a:xfrm>
            <a:custGeom>
              <a:rect b="b" l="l" r="r" t="t"/>
              <a:pathLst>
                <a:path extrusionOk="0" h="2521" w="821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81"/>
            <p:cNvSpPr/>
            <p:nvPr/>
          </p:nvSpPr>
          <p:spPr>
            <a:xfrm>
              <a:off x="-10015975" y="2573550"/>
              <a:ext cx="63050" cy="20500"/>
            </a:xfrm>
            <a:custGeom>
              <a:rect b="b" l="l" r="r" t="t"/>
              <a:pathLst>
                <a:path extrusionOk="0" h="820" w="2522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9" name="Google Shape;7949;p81"/>
          <p:cNvGrpSpPr/>
          <p:nvPr/>
        </p:nvGrpSpPr>
        <p:grpSpPr>
          <a:xfrm>
            <a:off x="6747346" y="2076718"/>
            <a:ext cx="352227" cy="343100"/>
            <a:chOff x="-8684100" y="2032450"/>
            <a:chExt cx="364700" cy="355250"/>
          </a:xfrm>
        </p:grpSpPr>
        <p:sp>
          <p:nvSpPr>
            <p:cNvPr id="7950" name="Google Shape;7950;p81"/>
            <p:cNvSpPr/>
            <p:nvPr/>
          </p:nvSpPr>
          <p:spPr>
            <a:xfrm>
              <a:off x="-8684100" y="2032450"/>
              <a:ext cx="364700" cy="355250"/>
            </a:xfrm>
            <a:custGeom>
              <a:rect b="b" l="l" r="r" t="t"/>
              <a:pathLst>
                <a:path extrusionOk="0" h="14210" w="14588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81"/>
            <p:cNvSpPr/>
            <p:nvPr/>
          </p:nvSpPr>
          <p:spPr>
            <a:xfrm>
              <a:off x="-8637625" y="2231725"/>
              <a:ext cx="81950" cy="32525"/>
            </a:xfrm>
            <a:custGeom>
              <a:rect b="b" l="l" r="r" t="t"/>
              <a:pathLst>
                <a:path extrusionOk="0" h="1301" w="3278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81"/>
            <p:cNvSpPr/>
            <p:nvPr/>
          </p:nvSpPr>
          <p:spPr>
            <a:xfrm>
              <a:off x="-8558075" y="2267375"/>
              <a:ext cx="38625" cy="79950"/>
            </a:xfrm>
            <a:custGeom>
              <a:rect b="b" l="l" r="r" t="t"/>
              <a:pathLst>
                <a:path extrusionOk="0" h="3198" w="1545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3" name="Google Shape;7953;p81"/>
          <p:cNvSpPr/>
          <p:nvPr/>
        </p:nvSpPr>
        <p:spPr>
          <a:xfrm>
            <a:off x="2501321" y="1670046"/>
            <a:ext cx="300509" cy="340807"/>
          </a:xfrm>
          <a:custGeom>
            <a:rect b="b" l="l" r="r" t="t"/>
            <a:pathLst>
              <a:path extrusionOk="0" h="14115" w="12446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54" name="Google Shape;7954;p81"/>
          <p:cNvGrpSpPr/>
          <p:nvPr/>
        </p:nvGrpSpPr>
        <p:grpSpPr>
          <a:xfrm>
            <a:off x="2479634" y="2077406"/>
            <a:ext cx="343849" cy="341724"/>
            <a:chOff x="-13095575" y="2073400"/>
            <a:chExt cx="356025" cy="353825"/>
          </a:xfrm>
        </p:grpSpPr>
        <p:sp>
          <p:nvSpPr>
            <p:cNvPr id="7955" name="Google Shape;7955;p81"/>
            <p:cNvSpPr/>
            <p:nvPr/>
          </p:nvSpPr>
          <p:spPr>
            <a:xfrm>
              <a:off x="-13095575" y="2073400"/>
              <a:ext cx="356025" cy="353825"/>
            </a:xfrm>
            <a:custGeom>
              <a:rect b="b" l="l" r="r" t="t"/>
              <a:pathLst>
                <a:path extrusionOk="0" h="14153" w="14241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81"/>
            <p:cNvSpPr/>
            <p:nvPr/>
          </p:nvSpPr>
          <p:spPr>
            <a:xfrm>
              <a:off x="-13055400" y="2115150"/>
              <a:ext cx="271750" cy="187475"/>
            </a:xfrm>
            <a:custGeom>
              <a:rect b="b" l="l" r="r" t="t"/>
              <a:pathLst>
                <a:path extrusionOk="0" h="7499" w="1087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81"/>
            <p:cNvSpPr/>
            <p:nvPr/>
          </p:nvSpPr>
          <p:spPr>
            <a:xfrm>
              <a:off x="-12887650" y="2156100"/>
              <a:ext cx="63050" cy="22100"/>
            </a:xfrm>
            <a:custGeom>
              <a:rect b="b" l="l" r="r" t="t"/>
              <a:pathLst>
                <a:path extrusionOk="0" h="884" w="2522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81"/>
            <p:cNvSpPr/>
            <p:nvPr/>
          </p:nvSpPr>
          <p:spPr>
            <a:xfrm>
              <a:off x="-12888425" y="219865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81"/>
            <p:cNvSpPr/>
            <p:nvPr/>
          </p:nvSpPr>
          <p:spPr>
            <a:xfrm>
              <a:off x="-12888425" y="2239600"/>
              <a:ext cx="63025" cy="22075"/>
            </a:xfrm>
            <a:custGeom>
              <a:rect b="b" l="l" r="r" t="t"/>
              <a:pathLst>
                <a:path extrusionOk="0" h="883" w="2521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81"/>
            <p:cNvSpPr/>
            <p:nvPr/>
          </p:nvSpPr>
          <p:spPr>
            <a:xfrm>
              <a:off x="-13012875" y="2156100"/>
              <a:ext cx="63025" cy="22100"/>
            </a:xfrm>
            <a:custGeom>
              <a:rect b="b" l="l" r="r" t="t"/>
              <a:pathLst>
                <a:path extrusionOk="0" h="884" w="2521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81"/>
            <p:cNvSpPr/>
            <p:nvPr/>
          </p:nvSpPr>
          <p:spPr>
            <a:xfrm>
              <a:off x="-13012875" y="219865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81"/>
            <p:cNvSpPr/>
            <p:nvPr/>
          </p:nvSpPr>
          <p:spPr>
            <a:xfrm>
              <a:off x="-13012875" y="2239600"/>
              <a:ext cx="63025" cy="22075"/>
            </a:xfrm>
            <a:custGeom>
              <a:rect b="b" l="l" r="r" t="t"/>
              <a:pathLst>
                <a:path extrusionOk="0" h="883" w="2521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3" name="Google Shape;7963;p81"/>
          <p:cNvSpPr/>
          <p:nvPr/>
        </p:nvSpPr>
        <p:spPr>
          <a:xfrm>
            <a:off x="2908227" y="2508048"/>
            <a:ext cx="341579" cy="340807"/>
          </a:xfrm>
          <a:custGeom>
            <a:rect b="b" l="l" r="r" t="t"/>
            <a:pathLst>
              <a:path extrusionOk="0" h="14115" w="14147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64" name="Google Shape;7964;p81"/>
          <p:cNvGrpSpPr/>
          <p:nvPr/>
        </p:nvGrpSpPr>
        <p:grpSpPr>
          <a:xfrm>
            <a:off x="4189710" y="1669235"/>
            <a:ext cx="343100" cy="342424"/>
            <a:chOff x="-11332875" y="1660700"/>
            <a:chExt cx="355250" cy="354550"/>
          </a:xfrm>
        </p:grpSpPr>
        <p:sp>
          <p:nvSpPr>
            <p:cNvPr id="7965" name="Google Shape;7965;p81"/>
            <p:cNvSpPr/>
            <p:nvPr/>
          </p:nvSpPr>
          <p:spPr>
            <a:xfrm>
              <a:off x="-11332875" y="1660700"/>
              <a:ext cx="355250" cy="354550"/>
            </a:xfrm>
            <a:custGeom>
              <a:rect b="b" l="l" r="r" t="t"/>
              <a:pathLst>
                <a:path extrusionOk="0" h="14182" w="1421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81"/>
            <p:cNvSpPr/>
            <p:nvPr/>
          </p:nvSpPr>
          <p:spPr>
            <a:xfrm>
              <a:off x="-11072175" y="173472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81"/>
            <p:cNvSpPr/>
            <p:nvPr/>
          </p:nvSpPr>
          <p:spPr>
            <a:xfrm>
              <a:off x="-11278525" y="17347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81"/>
            <p:cNvSpPr/>
            <p:nvPr/>
          </p:nvSpPr>
          <p:spPr>
            <a:xfrm>
              <a:off x="-11175350" y="1714250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9" name="Google Shape;7969;p81"/>
          <p:cNvSpPr/>
          <p:nvPr/>
        </p:nvSpPr>
        <p:spPr>
          <a:xfrm>
            <a:off x="4188590" y="2078629"/>
            <a:ext cx="345370" cy="339286"/>
          </a:xfrm>
          <a:custGeom>
            <a:rect b="b" l="l" r="r" t="t"/>
            <a:pathLst>
              <a:path extrusionOk="0" h="14052" w="14304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0" name="Google Shape;7970;p81"/>
          <p:cNvSpPr/>
          <p:nvPr/>
        </p:nvSpPr>
        <p:spPr>
          <a:xfrm>
            <a:off x="4616792" y="2528958"/>
            <a:ext cx="343849" cy="298988"/>
          </a:xfrm>
          <a:custGeom>
            <a:rect b="b" l="l" r="r" t="t"/>
            <a:pathLst>
              <a:path extrusionOk="0" h="12383" w="14241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71" name="Google Shape;7971;p81"/>
          <p:cNvGrpSpPr/>
          <p:nvPr/>
        </p:nvGrpSpPr>
        <p:grpSpPr>
          <a:xfrm>
            <a:off x="5916673" y="1668522"/>
            <a:ext cx="299736" cy="343849"/>
            <a:chOff x="-9570950" y="1622100"/>
            <a:chExt cx="310350" cy="356025"/>
          </a:xfrm>
        </p:grpSpPr>
        <p:sp>
          <p:nvSpPr>
            <p:cNvPr id="7972" name="Google Shape;7972;p81"/>
            <p:cNvSpPr/>
            <p:nvPr/>
          </p:nvSpPr>
          <p:spPr>
            <a:xfrm>
              <a:off x="-9570950" y="1622100"/>
              <a:ext cx="310350" cy="356025"/>
            </a:xfrm>
            <a:custGeom>
              <a:rect b="b" l="l" r="r" t="t"/>
              <a:pathLst>
                <a:path extrusionOk="0" h="14241" w="12414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81"/>
            <p:cNvSpPr/>
            <p:nvPr/>
          </p:nvSpPr>
          <p:spPr>
            <a:xfrm>
              <a:off x="-9426025" y="1695350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4" name="Google Shape;7974;p81"/>
          <p:cNvGrpSpPr/>
          <p:nvPr/>
        </p:nvGrpSpPr>
        <p:grpSpPr>
          <a:xfrm>
            <a:off x="5895377" y="2077478"/>
            <a:ext cx="342328" cy="341579"/>
            <a:chOff x="-9594575" y="2056875"/>
            <a:chExt cx="354450" cy="353675"/>
          </a:xfrm>
        </p:grpSpPr>
        <p:sp>
          <p:nvSpPr>
            <p:cNvPr id="7975" name="Google Shape;7975;p81"/>
            <p:cNvSpPr/>
            <p:nvPr/>
          </p:nvSpPr>
          <p:spPr>
            <a:xfrm>
              <a:off x="-9594575" y="2056875"/>
              <a:ext cx="354450" cy="353675"/>
            </a:xfrm>
            <a:custGeom>
              <a:rect b="b" l="l" r="r" t="t"/>
              <a:pathLst>
                <a:path extrusionOk="0" h="14147" w="14178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81"/>
            <p:cNvSpPr/>
            <p:nvPr/>
          </p:nvSpPr>
          <p:spPr>
            <a:xfrm>
              <a:off x="-9342550" y="230575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81"/>
            <p:cNvSpPr/>
            <p:nvPr/>
          </p:nvSpPr>
          <p:spPr>
            <a:xfrm>
              <a:off x="-9552050" y="2305750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8" name="Google Shape;7978;p81"/>
          <p:cNvSpPr/>
          <p:nvPr/>
        </p:nvSpPr>
        <p:spPr>
          <a:xfrm>
            <a:off x="7181693" y="2107916"/>
            <a:ext cx="342352" cy="280710"/>
          </a:xfrm>
          <a:custGeom>
            <a:rect b="b" l="l" r="r" t="t"/>
            <a:pathLst>
              <a:path extrusionOk="0" h="11626" w="14179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79" name="Google Shape;7979;p81"/>
          <p:cNvGrpSpPr/>
          <p:nvPr/>
        </p:nvGrpSpPr>
        <p:grpSpPr>
          <a:xfrm>
            <a:off x="2902515" y="1670043"/>
            <a:ext cx="342328" cy="340807"/>
            <a:chOff x="-12661600" y="1640225"/>
            <a:chExt cx="354450" cy="352875"/>
          </a:xfrm>
        </p:grpSpPr>
        <p:sp>
          <p:nvSpPr>
            <p:cNvPr id="7980" name="Google Shape;7980;p81"/>
            <p:cNvSpPr/>
            <p:nvPr/>
          </p:nvSpPr>
          <p:spPr>
            <a:xfrm>
              <a:off x="-12661600" y="1764675"/>
              <a:ext cx="188275" cy="228425"/>
            </a:xfrm>
            <a:custGeom>
              <a:rect b="b" l="l" r="r" t="t"/>
              <a:pathLst>
                <a:path extrusionOk="0" h="9137" w="7531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81"/>
            <p:cNvSpPr/>
            <p:nvPr/>
          </p:nvSpPr>
          <p:spPr>
            <a:xfrm>
              <a:off x="-12451300" y="1640225"/>
              <a:ext cx="144150" cy="350500"/>
            </a:xfrm>
            <a:custGeom>
              <a:rect b="b" l="l" r="r" t="t"/>
              <a:pathLst>
                <a:path extrusionOk="0" h="14020" w="5766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81"/>
            <p:cNvSpPr/>
            <p:nvPr/>
          </p:nvSpPr>
          <p:spPr>
            <a:xfrm>
              <a:off x="-12619850" y="1887525"/>
              <a:ext cx="104000" cy="63050"/>
            </a:xfrm>
            <a:custGeom>
              <a:rect b="b" l="l" r="r" t="t"/>
              <a:pathLst>
                <a:path extrusionOk="0" h="2522" w="416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3" name="Google Shape;7983;p81"/>
          <p:cNvGrpSpPr/>
          <p:nvPr/>
        </p:nvGrpSpPr>
        <p:grpSpPr>
          <a:xfrm>
            <a:off x="2902889" y="2098581"/>
            <a:ext cx="341579" cy="299374"/>
            <a:chOff x="-12660025" y="2096250"/>
            <a:chExt cx="353675" cy="309975"/>
          </a:xfrm>
        </p:grpSpPr>
        <p:sp>
          <p:nvSpPr>
            <p:cNvPr id="7984" name="Google Shape;7984;p81"/>
            <p:cNvSpPr/>
            <p:nvPr/>
          </p:nvSpPr>
          <p:spPr>
            <a:xfrm>
              <a:off x="-12619850" y="213642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81"/>
            <p:cNvSpPr/>
            <p:nvPr/>
          </p:nvSpPr>
          <p:spPr>
            <a:xfrm>
              <a:off x="-12496200" y="2136425"/>
              <a:ext cx="63050" cy="62250"/>
            </a:xfrm>
            <a:custGeom>
              <a:rect b="b" l="l" r="r" t="t"/>
              <a:pathLst>
                <a:path extrusionOk="0" h="2490" w="2522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81"/>
            <p:cNvSpPr/>
            <p:nvPr/>
          </p:nvSpPr>
          <p:spPr>
            <a:xfrm>
              <a:off x="-12453650" y="2261650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81"/>
            <p:cNvSpPr/>
            <p:nvPr/>
          </p:nvSpPr>
          <p:spPr>
            <a:xfrm>
              <a:off x="-12494625" y="2261650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81"/>
            <p:cNvSpPr/>
            <p:nvPr/>
          </p:nvSpPr>
          <p:spPr>
            <a:xfrm>
              <a:off x="-12619850" y="2301825"/>
              <a:ext cx="103200" cy="60675"/>
            </a:xfrm>
            <a:custGeom>
              <a:rect b="b" l="l" r="r" t="t"/>
              <a:pathLst>
                <a:path extrusionOk="0" h="2427" w="4128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81"/>
            <p:cNvSpPr/>
            <p:nvPr/>
          </p:nvSpPr>
          <p:spPr>
            <a:xfrm>
              <a:off x="-12660025" y="2096250"/>
              <a:ext cx="353675" cy="309975"/>
            </a:xfrm>
            <a:custGeom>
              <a:rect b="b" l="l" r="r" t="t"/>
              <a:pathLst>
                <a:path extrusionOk="0" h="12399" w="14147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0" name="Google Shape;7990;p81"/>
          <p:cNvGrpSpPr/>
          <p:nvPr/>
        </p:nvGrpSpPr>
        <p:grpSpPr>
          <a:xfrm>
            <a:off x="3328809" y="2507477"/>
            <a:ext cx="344622" cy="341941"/>
            <a:chOff x="-12663175" y="2506800"/>
            <a:chExt cx="356825" cy="354050"/>
          </a:xfrm>
        </p:grpSpPr>
        <p:sp>
          <p:nvSpPr>
            <p:cNvPr id="7991" name="Google Shape;7991;p81"/>
            <p:cNvSpPr/>
            <p:nvPr/>
          </p:nvSpPr>
          <p:spPr>
            <a:xfrm>
              <a:off x="-12663175" y="2506800"/>
              <a:ext cx="356825" cy="354050"/>
            </a:xfrm>
            <a:custGeom>
              <a:rect b="b" l="l" r="r" t="t"/>
              <a:pathLst>
                <a:path extrusionOk="0" h="14162" w="14273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81"/>
            <p:cNvSpPr/>
            <p:nvPr/>
          </p:nvSpPr>
          <p:spPr>
            <a:xfrm>
              <a:off x="-12466275" y="2586350"/>
              <a:ext cx="37850" cy="35850"/>
            </a:xfrm>
            <a:custGeom>
              <a:rect b="b" l="l" r="r" t="t"/>
              <a:pathLst>
                <a:path extrusionOk="0" h="1434" w="1514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81"/>
            <p:cNvSpPr/>
            <p:nvPr/>
          </p:nvSpPr>
          <p:spPr>
            <a:xfrm>
              <a:off x="-12422950" y="2630450"/>
              <a:ext cx="37825" cy="35875"/>
            </a:xfrm>
            <a:custGeom>
              <a:rect b="b" l="l" r="r" t="t"/>
              <a:pathLst>
                <a:path extrusionOk="0" h="1435" w="1513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81"/>
            <p:cNvSpPr/>
            <p:nvPr/>
          </p:nvSpPr>
          <p:spPr>
            <a:xfrm>
              <a:off x="-12591500" y="2644250"/>
              <a:ext cx="192200" cy="142975"/>
            </a:xfrm>
            <a:custGeom>
              <a:rect b="b" l="l" r="r" t="t"/>
              <a:pathLst>
                <a:path extrusionOk="0" h="5719" w="7688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5" name="Google Shape;7995;p81"/>
          <p:cNvGrpSpPr/>
          <p:nvPr/>
        </p:nvGrpSpPr>
        <p:grpSpPr>
          <a:xfrm>
            <a:off x="4612603" y="1669657"/>
            <a:ext cx="340807" cy="341579"/>
            <a:chOff x="-10896525" y="1663050"/>
            <a:chExt cx="352875" cy="353675"/>
          </a:xfrm>
        </p:grpSpPr>
        <p:sp>
          <p:nvSpPr>
            <p:cNvPr id="7996" name="Google Shape;7996;p81"/>
            <p:cNvSpPr/>
            <p:nvPr/>
          </p:nvSpPr>
          <p:spPr>
            <a:xfrm>
              <a:off x="-10896525" y="1663050"/>
              <a:ext cx="166200" cy="311925"/>
            </a:xfrm>
            <a:custGeom>
              <a:rect b="b" l="l" r="r" t="t"/>
              <a:pathLst>
                <a:path extrusionOk="0" h="12477" w="6648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81"/>
            <p:cNvSpPr/>
            <p:nvPr/>
          </p:nvSpPr>
          <p:spPr>
            <a:xfrm>
              <a:off x="-10709850" y="1704025"/>
              <a:ext cx="166200" cy="312700"/>
            </a:xfrm>
            <a:custGeom>
              <a:rect b="b" l="l" r="r" t="t"/>
              <a:pathLst>
                <a:path extrusionOk="0" h="12508" w="6648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8" name="Google Shape;7998;p81"/>
          <p:cNvSpPr/>
          <p:nvPr/>
        </p:nvSpPr>
        <p:spPr>
          <a:xfrm>
            <a:off x="4651793" y="2077409"/>
            <a:ext cx="262456" cy="341724"/>
          </a:xfrm>
          <a:custGeom>
            <a:rect b="b" l="l" r="r" t="t"/>
            <a:pathLst>
              <a:path extrusionOk="0" h="14153" w="1087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99" name="Google Shape;7999;p81"/>
          <p:cNvGrpSpPr/>
          <p:nvPr/>
        </p:nvGrpSpPr>
        <p:grpSpPr>
          <a:xfrm>
            <a:off x="5039658" y="2518692"/>
            <a:ext cx="341579" cy="319511"/>
            <a:chOff x="-10898100" y="2542050"/>
            <a:chExt cx="353675" cy="330825"/>
          </a:xfrm>
        </p:grpSpPr>
        <p:sp>
          <p:nvSpPr>
            <p:cNvPr id="8000" name="Google Shape;8000;p81"/>
            <p:cNvSpPr/>
            <p:nvPr/>
          </p:nvSpPr>
          <p:spPr>
            <a:xfrm>
              <a:off x="-10772875" y="258380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81"/>
            <p:cNvSpPr/>
            <p:nvPr/>
          </p:nvSpPr>
          <p:spPr>
            <a:xfrm>
              <a:off x="-10772875" y="2749200"/>
              <a:ext cx="82725" cy="81950"/>
            </a:xfrm>
            <a:custGeom>
              <a:rect b="b" l="l" r="r" t="t"/>
              <a:pathLst>
                <a:path extrusionOk="0" h="3278" w="3309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81"/>
            <p:cNvSpPr/>
            <p:nvPr/>
          </p:nvSpPr>
          <p:spPr>
            <a:xfrm>
              <a:off x="-10855575" y="2666500"/>
              <a:ext cx="82725" cy="81925"/>
            </a:xfrm>
            <a:custGeom>
              <a:rect b="b" l="l" r="r" t="t"/>
              <a:pathLst>
                <a:path extrusionOk="0" h="3277" w="3309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81"/>
            <p:cNvSpPr/>
            <p:nvPr/>
          </p:nvSpPr>
          <p:spPr>
            <a:xfrm>
              <a:off x="-10690175" y="266650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81"/>
            <p:cNvSpPr/>
            <p:nvPr/>
          </p:nvSpPr>
          <p:spPr>
            <a:xfrm>
              <a:off x="-10752400" y="268697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81"/>
            <p:cNvSpPr/>
            <p:nvPr/>
          </p:nvSpPr>
          <p:spPr>
            <a:xfrm>
              <a:off x="-10898100" y="2542050"/>
              <a:ext cx="353675" cy="330825"/>
            </a:xfrm>
            <a:custGeom>
              <a:rect b="b" l="l" r="r" t="t"/>
              <a:pathLst>
                <a:path extrusionOk="0" h="13233" w="14147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6" name="Google Shape;8006;p81"/>
          <p:cNvGrpSpPr/>
          <p:nvPr/>
        </p:nvGrpSpPr>
        <p:grpSpPr>
          <a:xfrm>
            <a:off x="6322049" y="1670732"/>
            <a:ext cx="340058" cy="339430"/>
            <a:chOff x="-9157450" y="1622750"/>
            <a:chExt cx="352100" cy="351450"/>
          </a:xfrm>
        </p:grpSpPr>
        <p:sp>
          <p:nvSpPr>
            <p:cNvPr id="8007" name="Google Shape;8007;p81"/>
            <p:cNvSpPr/>
            <p:nvPr/>
          </p:nvSpPr>
          <p:spPr>
            <a:xfrm>
              <a:off x="-9034575" y="1706075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81"/>
            <p:cNvSpPr/>
            <p:nvPr/>
          </p:nvSpPr>
          <p:spPr>
            <a:xfrm>
              <a:off x="-9157450" y="1622750"/>
              <a:ext cx="164625" cy="249850"/>
            </a:xfrm>
            <a:custGeom>
              <a:rect b="b" l="l" r="r" t="t"/>
              <a:pathLst>
                <a:path extrusionOk="0" h="9994" w="6585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9" name="Google Shape;8009;p81"/>
          <p:cNvGrpSpPr/>
          <p:nvPr/>
        </p:nvGrpSpPr>
        <p:grpSpPr>
          <a:xfrm>
            <a:off x="6360089" y="2078999"/>
            <a:ext cx="263977" cy="338537"/>
            <a:chOff x="-9119650" y="2056875"/>
            <a:chExt cx="273325" cy="350525"/>
          </a:xfrm>
        </p:grpSpPr>
        <p:sp>
          <p:nvSpPr>
            <p:cNvPr id="8010" name="Google Shape;8010;p81"/>
            <p:cNvSpPr/>
            <p:nvPr/>
          </p:nvSpPr>
          <p:spPr>
            <a:xfrm>
              <a:off x="-9023550" y="2056875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81"/>
            <p:cNvSpPr/>
            <p:nvPr/>
          </p:nvSpPr>
          <p:spPr>
            <a:xfrm>
              <a:off x="-9119650" y="2137200"/>
              <a:ext cx="273325" cy="270200"/>
            </a:xfrm>
            <a:custGeom>
              <a:rect b="b" l="l" r="r" t="t"/>
              <a:pathLst>
                <a:path extrusionOk="0" h="10808" w="10933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2" name="Google Shape;8012;p81"/>
          <p:cNvSpPr/>
          <p:nvPr/>
        </p:nvSpPr>
        <p:spPr>
          <a:xfrm>
            <a:off x="6749502" y="2507674"/>
            <a:ext cx="340058" cy="341555"/>
          </a:xfrm>
          <a:custGeom>
            <a:rect b="b" l="l" r="r" t="t"/>
            <a:pathLst>
              <a:path extrusionOk="0" h="14146" w="14084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3" name="Google Shape;8013;p81"/>
          <p:cNvSpPr/>
          <p:nvPr/>
        </p:nvSpPr>
        <p:spPr>
          <a:xfrm>
            <a:off x="7202252" y="1669672"/>
            <a:ext cx="301233" cy="341555"/>
          </a:xfrm>
          <a:custGeom>
            <a:rect b="b" l="l" r="r" t="t"/>
            <a:pathLst>
              <a:path extrusionOk="0" h="14146" w="12476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14" name="Google Shape;8014;p81"/>
          <p:cNvGrpSpPr/>
          <p:nvPr/>
        </p:nvGrpSpPr>
        <p:grpSpPr>
          <a:xfrm>
            <a:off x="1624800" y="3048000"/>
            <a:ext cx="341579" cy="340348"/>
            <a:chOff x="-13947000" y="3212800"/>
            <a:chExt cx="353675" cy="352400"/>
          </a:xfrm>
        </p:grpSpPr>
        <p:sp>
          <p:nvSpPr>
            <p:cNvPr id="8015" name="Google Shape;8015;p81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81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7" name="Google Shape;8017;p81"/>
          <p:cNvGrpSpPr/>
          <p:nvPr/>
        </p:nvGrpSpPr>
        <p:grpSpPr>
          <a:xfrm>
            <a:off x="1624812" y="3470706"/>
            <a:ext cx="341555" cy="340058"/>
            <a:chOff x="-13946200" y="3647075"/>
            <a:chExt cx="353650" cy="352100"/>
          </a:xfrm>
        </p:grpSpPr>
        <p:sp>
          <p:nvSpPr>
            <p:cNvPr id="8018" name="Google Shape;8018;p81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81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81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81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81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81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4" name="Google Shape;8024;p81"/>
          <p:cNvSpPr/>
          <p:nvPr/>
        </p:nvSpPr>
        <p:spPr>
          <a:xfrm>
            <a:off x="2089916" y="3890329"/>
            <a:ext cx="260187" cy="339286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25" name="Google Shape;8025;p81"/>
          <p:cNvGrpSpPr/>
          <p:nvPr/>
        </p:nvGrpSpPr>
        <p:grpSpPr>
          <a:xfrm>
            <a:off x="3334900" y="3048338"/>
            <a:ext cx="342328" cy="339672"/>
            <a:chOff x="-12163025" y="3214275"/>
            <a:chExt cx="354450" cy="351700"/>
          </a:xfrm>
        </p:grpSpPr>
        <p:sp>
          <p:nvSpPr>
            <p:cNvPr id="8026" name="Google Shape;8026;p81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81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81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9" name="Google Shape;8029;p81"/>
          <p:cNvGrpSpPr/>
          <p:nvPr/>
        </p:nvGrpSpPr>
        <p:grpSpPr>
          <a:xfrm>
            <a:off x="3335649" y="3469958"/>
            <a:ext cx="340831" cy="341555"/>
            <a:chOff x="-12160675" y="3647875"/>
            <a:chExt cx="352900" cy="353650"/>
          </a:xfrm>
        </p:grpSpPr>
        <p:sp>
          <p:nvSpPr>
            <p:cNvPr id="8030" name="Google Shape;8030;p81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81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81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81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81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81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81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7" name="Google Shape;8037;p81"/>
          <p:cNvGrpSpPr/>
          <p:nvPr/>
        </p:nvGrpSpPr>
        <p:grpSpPr>
          <a:xfrm>
            <a:off x="3769149" y="3889187"/>
            <a:ext cx="340058" cy="341555"/>
            <a:chOff x="-12160675" y="4081850"/>
            <a:chExt cx="352100" cy="353650"/>
          </a:xfrm>
        </p:grpSpPr>
        <p:sp>
          <p:nvSpPr>
            <p:cNvPr id="8038" name="Google Shape;8038;p81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81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81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81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81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81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4" name="Google Shape;8044;p81"/>
          <p:cNvGrpSpPr/>
          <p:nvPr/>
        </p:nvGrpSpPr>
        <p:grpSpPr>
          <a:xfrm>
            <a:off x="5043212" y="3047674"/>
            <a:ext cx="340807" cy="341000"/>
            <a:chOff x="-10391650" y="3180600"/>
            <a:chExt cx="352875" cy="353075"/>
          </a:xfrm>
        </p:grpSpPr>
        <p:sp>
          <p:nvSpPr>
            <p:cNvPr id="8045" name="Google Shape;8045;p81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81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81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81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81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81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1" name="Google Shape;8051;p81"/>
          <p:cNvGrpSpPr/>
          <p:nvPr/>
        </p:nvGrpSpPr>
        <p:grpSpPr>
          <a:xfrm>
            <a:off x="5043586" y="3471081"/>
            <a:ext cx="340058" cy="339310"/>
            <a:chOff x="-10390875" y="3616350"/>
            <a:chExt cx="352100" cy="351325"/>
          </a:xfrm>
        </p:grpSpPr>
        <p:sp>
          <p:nvSpPr>
            <p:cNvPr id="8052" name="Google Shape;8052;p81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81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81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5" name="Google Shape;8055;p81"/>
          <p:cNvGrpSpPr/>
          <p:nvPr/>
        </p:nvGrpSpPr>
        <p:grpSpPr>
          <a:xfrm>
            <a:off x="5496860" y="3889936"/>
            <a:ext cx="299736" cy="340058"/>
            <a:chOff x="-10370400" y="4049550"/>
            <a:chExt cx="310350" cy="352100"/>
          </a:xfrm>
        </p:grpSpPr>
        <p:sp>
          <p:nvSpPr>
            <p:cNvPr id="8056" name="Google Shape;8056;p81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81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81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81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81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1" name="Google Shape;8061;p81"/>
          <p:cNvGrpSpPr/>
          <p:nvPr/>
        </p:nvGrpSpPr>
        <p:grpSpPr>
          <a:xfrm>
            <a:off x="6741635" y="3048060"/>
            <a:ext cx="363648" cy="340227"/>
            <a:chOff x="-8674650" y="3210975"/>
            <a:chExt cx="376525" cy="352275"/>
          </a:xfrm>
        </p:grpSpPr>
        <p:sp>
          <p:nvSpPr>
            <p:cNvPr id="8062" name="Google Shape;8062;p81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81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81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81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81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81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8" name="Google Shape;8068;p81"/>
          <p:cNvGrpSpPr/>
          <p:nvPr/>
        </p:nvGrpSpPr>
        <p:grpSpPr>
          <a:xfrm>
            <a:off x="2049202" y="3047384"/>
            <a:ext cx="341579" cy="341579"/>
            <a:chOff x="-13512225" y="3211525"/>
            <a:chExt cx="353675" cy="353675"/>
          </a:xfrm>
        </p:grpSpPr>
        <p:sp>
          <p:nvSpPr>
            <p:cNvPr id="8069" name="Google Shape;8069;p81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81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81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81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81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4" name="Google Shape;8074;p81"/>
          <p:cNvGrpSpPr/>
          <p:nvPr/>
        </p:nvGrpSpPr>
        <p:grpSpPr>
          <a:xfrm>
            <a:off x="2049202" y="3470706"/>
            <a:ext cx="341579" cy="340058"/>
            <a:chOff x="-13512225" y="3647075"/>
            <a:chExt cx="353675" cy="352100"/>
          </a:xfrm>
        </p:grpSpPr>
        <p:sp>
          <p:nvSpPr>
            <p:cNvPr id="8075" name="Google Shape;8075;p81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81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81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81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81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81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81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81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81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81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5" name="Google Shape;8085;p81"/>
          <p:cNvGrpSpPr/>
          <p:nvPr/>
        </p:nvGrpSpPr>
        <p:grpSpPr>
          <a:xfrm>
            <a:off x="2482315" y="3889562"/>
            <a:ext cx="341579" cy="340807"/>
            <a:chOff x="-13512225" y="4080275"/>
            <a:chExt cx="353675" cy="352875"/>
          </a:xfrm>
        </p:grpSpPr>
        <p:sp>
          <p:nvSpPr>
            <p:cNvPr id="8086" name="Google Shape;8086;p81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81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81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81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81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81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81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81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81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81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81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7" name="Google Shape;8097;p81"/>
          <p:cNvGrpSpPr/>
          <p:nvPr/>
        </p:nvGrpSpPr>
        <p:grpSpPr>
          <a:xfrm>
            <a:off x="3759290" y="3078966"/>
            <a:ext cx="341555" cy="278416"/>
            <a:chOff x="-11728250" y="3245400"/>
            <a:chExt cx="353650" cy="288275"/>
          </a:xfrm>
        </p:grpSpPr>
        <p:sp>
          <p:nvSpPr>
            <p:cNvPr id="8098" name="Google Shape;8098;p81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81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81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81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81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3" name="Google Shape;8103;p81"/>
          <p:cNvSpPr/>
          <p:nvPr/>
        </p:nvSpPr>
        <p:spPr>
          <a:xfrm>
            <a:off x="3910683" y="3600407"/>
            <a:ext cx="38801" cy="80668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4" name="Google Shape;8104;p81"/>
          <p:cNvGrpSpPr/>
          <p:nvPr/>
        </p:nvGrpSpPr>
        <p:grpSpPr>
          <a:xfrm>
            <a:off x="3758144" y="3469282"/>
            <a:ext cx="343849" cy="342907"/>
            <a:chOff x="-11729050" y="3646475"/>
            <a:chExt cx="356025" cy="355050"/>
          </a:xfrm>
        </p:grpSpPr>
        <p:sp>
          <p:nvSpPr>
            <p:cNvPr id="8105" name="Google Shape;8105;p81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81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81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81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81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81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81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81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81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81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81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6" name="Google Shape;8116;p81"/>
          <p:cNvGrpSpPr/>
          <p:nvPr/>
        </p:nvGrpSpPr>
        <p:grpSpPr>
          <a:xfrm>
            <a:off x="4213688" y="3889562"/>
            <a:ext cx="298988" cy="340807"/>
            <a:chOff x="-11703850" y="4081850"/>
            <a:chExt cx="309575" cy="352875"/>
          </a:xfrm>
        </p:grpSpPr>
        <p:sp>
          <p:nvSpPr>
            <p:cNvPr id="8117" name="Google Shape;8117;p81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81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81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81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81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81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81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81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5" name="Google Shape;8125;p81"/>
          <p:cNvGrpSpPr/>
          <p:nvPr/>
        </p:nvGrpSpPr>
        <p:grpSpPr>
          <a:xfrm>
            <a:off x="5472110" y="3047770"/>
            <a:ext cx="342328" cy="340807"/>
            <a:chOff x="-9958475" y="3180025"/>
            <a:chExt cx="354450" cy="352875"/>
          </a:xfrm>
        </p:grpSpPr>
        <p:sp>
          <p:nvSpPr>
            <p:cNvPr id="8126" name="Google Shape;8126;p81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81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81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9" name="Google Shape;8129;p81"/>
          <p:cNvGrpSpPr/>
          <p:nvPr/>
        </p:nvGrpSpPr>
        <p:grpSpPr>
          <a:xfrm>
            <a:off x="5481237" y="3470392"/>
            <a:ext cx="324074" cy="340686"/>
            <a:chOff x="-9949025" y="3615575"/>
            <a:chExt cx="335550" cy="352750"/>
          </a:xfrm>
        </p:grpSpPr>
        <p:sp>
          <p:nvSpPr>
            <p:cNvPr id="8130" name="Google Shape;8130;p81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81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81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3" name="Google Shape;8133;p81"/>
          <p:cNvGrpSpPr/>
          <p:nvPr/>
        </p:nvGrpSpPr>
        <p:grpSpPr>
          <a:xfrm>
            <a:off x="5903702" y="3888137"/>
            <a:ext cx="345370" cy="343656"/>
            <a:chOff x="-9961625" y="4048175"/>
            <a:chExt cx="357600" cy="355825"/>
          </a:xfrm>
        </p:grpSpPr>
        <p:sp>
          <p:nvSpPr>
            <p:cNvPr id="8134" name="Google Shape;8134;p81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81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81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81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81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81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0" name="Google Shape;8140;p81"/>
          <p:cNvGrpSpPr/>
          <p:nvPr/>
        </p:nvGrpSpPr>
        <p:grpSpPr>
          <a:xfrm>
            <a:off x="6748480" y="3469451"/>
            <a:ext cx="349958" cy="342569"/>
            <a:chOff x="-8680950" y="3624225"/>
            <a:chExt cx="362350" cy="354700"/>
          </a:xfrm>
        </p:grpSpPr>
        <p:sp>
          <p:nvSpPr>
            <p:cNvPr id="8141" name="Google Shape;8141;p81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81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81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81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81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81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7" name="Google Shape;8147;p81"/>
          <p:cNvGrpSpPr/>
          <p:nvPr/>
        </p:nvGrpSpPr>
        <p:grpSpPr>
          <a:xfrm>
            <a:off x="2501316" y="3047758"/>
            <a:ext cx="300485" cy="340831"/>
            <a:chOff x="-13056975" y="3212300"/>
            <a:chExt cx="311125" cy="352900"/>
          </a:xfrm>
        </p:grpSpPr>
        <p:sp>
          <p:nvSpPr>
            <p:cNvPr id="8148" name="Google Shape;8148;p81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81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81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81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2" name="Google Shape;8152;p81"/>
          <p:cNvGrpSpPr/>
          <p:nvPr/>
        </p:nvGrpSpPr>
        <p:grpSpPr>
          <a:xfrm>
            <a:off x="2479634" y="3470392"/>
            <a:ext cx="343849" cy="340686"/>
            <a:chOff x="-13077450" y="3647075"/>
            <a:chExt cx="356025" cy="352750"/>
          </a:xfrm>
        </p:grpSpPr>
        <p:sp>
          <p:nvSpPr>
            <p:cNvPr id="8153" name="Google Shape;8153;p81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81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81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6" name="Google Shape;8156;p81"/>
          <p:cNvGrpSpPr/>
          <p:nvPr/>
        </p:nvGrpSpPr>
        <p:grpSpPr>
          <a:xfrm>
            <a:off x="2913508" y="3888801"/>
            <a:ext cx="342328" cy="342328"/>
            <a:chOff x="-13079025" y="4079475"/>
            <a:chExt cx="354450" cy="354450"/>
          </a:xfrm>
        </p:grpSpPr>
        <p:sp>
          <p:nvSpPr>
            <p:cNvPr id="8157" name="Google Shape;8157;p81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81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81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81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1" name="Google Shape;8161;p81"/>
          <p:cNvGrpSpPr/>
          <p:nvPr/>
        </p:nvGrpSpPr>
        <p:grpSpPr>
          <a:xfrm>
            <a:off x="4190471" y="3048145"/>
            <a:ext cx="341579" cy="340058"/>
            <a:chOff x="-11292700" y="3213875"/>
            <a:chExt cx="353675" cy="352100"/>
          </a:xfrm>
        </p:grpSpPr>
        <p:sp>
          <p:nvSpPr>
            <p:cNvPr id="8162" name="Google Shape;8162;p81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81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81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81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81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81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81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9" name="Google Shape;8169;p81"/>
          <p:cNvGrpSpPr/>
          <p:nvPr/>
        </p:nvGrpSpPr>
        <p:grpSpPr>
          <a:xfrm>
            <a:off x="4184772" y="3469958"/>
            <a:ext cx="352976" cy="341555"/>
            <a:chOff x="-11299000" y="3647875"/>
            <a:chExt cx="365475" cy="353650"/>
          </a:xfrm>
        </p:grpSpPr>
        <p:sp>
          <p:nvSpPr>
            <p:cNvPr id="8170" name="Google Shape;8170;p81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81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81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81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81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81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6" name="Google Shape;8176;p81"/>
          <p:cNvGrpSpPr/>
          <p:nvPr/>
        </p:nvGrpSpPr>
        <p:grpSpPr>
          <a:xfrm>
            <a:off x="4622823" y="3900210"/>
            <a:ext cx="343100" cy="319511"/>
            <a:chOff x="-11295075" y="4092875"/>
            <a:chExt cx="355250" cy="330825"/>
          </a:xfrm>
        </p:grpSpPr>
        <p:sp>
          <p:nvSpPr>
            <p:cNvPr id="8177" name="Google Shape;8177;p81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81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81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81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81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2" name="Google Shape;8182;p81"/>
          <p:cNvGrpSpPr/>
          <p:nvPr/>
        </p:nvGrpSpPr>
        <p:grpSpPr>
          <a:xfrm>
            <a:off x="5916673" y="3047770"/>
            <a:ext cx="299736" cy="340807"/>
            <a:chOff x="-9500075" y="3180800"/>
            <a:chExt cx="310350" cy="352875"/>
          </a:xfrm>
        </p:grpSpPr>
        <p:sp>
          <p:nvSpPr>
            <p:cNvPr id="8183" name="Google Shape;8183;p81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81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81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81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81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81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81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81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81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2" name="Google Shape;8192;p81"/>
          <p:cNvGrpSpPr/>
          <p:nvPr/>
        </p:nvGrpSpPr>
        <p:grpSpPr>
          <a:xfrm>
            <a:off x="5895751" y="3469946"/>
            <a:ext cx="341579" cy="341579"/>
            <a:chOff x="-9523700" y="3614000"/>
            <a:chExt cx="353675" cy="353675"/>
          </a:xfrm>
        </p:grpSpPr>
        <p:sp>
          <p:nvSpPr>
            <p:cNvPr id="8193" name="Google Shape;8193;p81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81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81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81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81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81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81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81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81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2" name="Google Shape;8202;p81"/>
          <p:cNvGrpSpPr/>
          <p:nvPr/>
        </p:nvGrpSpPr>
        <p:grpSpPr>
          <a:xfrm>
            <a:off x="6328865" y="3889936"/>
            <a:ext cx="341579" cy="340058"/>
            <a:chOff x="-9523700" y="4049550"/>
            <a:chExt cx="353675" cy="352100"/>
          </a:xfrm>
        </p:grpSpPr>
        <p:sp>
          <p:nvSpPr>
            <p:cNvPr id="8203" name="Google Shape;8203;p81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81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81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81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81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81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81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0" name="Google Shape;8210;p81"/>
          <p:cNvGrpSpPr/>
          <p:nvPr/>
        </p:nvGrpSpPr>
        <p:grpSpPr>
          <a:xfrm>
            <a:off x="7181694" y="3491628"/>
            <a:ext cx="342328" cy="298215"/>
            <a:chOff x="-8209150" y="3659675"/>
            <a:chExt cx="354450" cy="308775"/>
          </a:xfrm>
        </p:grpSpPr>
        <p:sp>
          <p:nvSpPr>
            <p:cNvPr id="8211" name="Google Shape;8211;p81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81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81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81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81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81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7" name="Google Shape;8217;p81"/>
          <p:cNvGrpSpPr/>
          <p:nvPr/>
        </p:nvGrpSpPr>
        <p:grpSpPr>
          <a:xfrm>
            <a:off x="2902889" y="3047758"/>
            <a:ext cx="341579" cy="340831"/>
            <a:chOff x="-12643475" y="3212300"/>
            <a:chExt cx="353675" cy="352900"/>
          </a:xfrm>
        </p:grpSpPr>
        <p:sp>
          <p:nvSpPr>
            <p:cNvPr id="8218" name="Google Shape;8218;p81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81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81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81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81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81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81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81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81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7" name="Google Shape;8227;p81"/>
          <p:cNvGrpSpPr/>
          <p:nvPr/>
        </p:nvGrpSpPr>
        <p:grpSpPr>
          <a:xfrm>
            <a:off x="2902889" y="3480920"/>
            <a:ext cx="341579" cy="319632"/>
            <a:chOff x="-12643475" y="3657325"/>
            <a:chExt cx="353675" cy="330950"/>
          </a:xfrm>
        </p:grpSpPr>
        <p:sp>
          <p:nvSpPr>
            <p:cNvPr id="8228" name="Google Shape;8228;p81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81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81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81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81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81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4" name="Google Shape;8234;p81"/>
          <p:cNvGrpSpPr/>
          <p:nvPr/>
        </p:nvGrpSpPr>
        <p:grpSpPr>
          <a:xfrm>
            <a:off x="3336002" y="3890709"/>
            <a:ext cx="341579" cy="338513"/>
            <a:chOff x="-12643475" y="4081850"/>
            <a:chExt cx="353675" cy="350500"/>
          </a:xfrm>
        </p:grpSpPr>
        <p:sp>
          <p:nvSpPr>
            <p:cNvPr id="8235" name="Google Shape;8235;p81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81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81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81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9" name="Google Shape;8239;p81"/>
          <p:cNvGrpSpPr/>
          <p:nvPr/>
        </p:nvGrpSpPr>
        <p:grpSpPr>
          <a:xfrm>
            <a:off x="4612603" y="3048145"/>
            <a:ext cx="340807" cy="340058"/>
            <a:chOff x="-10857925" y="3213875"/>
            <a:chExt cx="352875" cy="352100"/>
          </a:xfrm>
        </p:grpSpPr>
        <p:sp>
          <p:nvSpPr>
            <p:cNvPr id="8240" name="Google Shape;8240;p81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81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81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81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81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81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81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81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81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81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0" name="Google Shape;8250;p81"/>
          <p:cNvSpPr/>
          <p:nvPr/>
        </p:nvSpPr>
        <p:spPr>
          <a:xfrm>
            <a:off x="4651780" y="3470785"/>
            <a:ext cx="262480" cy="339913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1" name="Google Shape;8251;p81"/>
          <p:cNvGrpSpPr/>
          <p:nvPr/>
        </p:nvGrpSpPr>
        <p:grpSpPr>
          <a:xfrm>
            <a:off x="5045330" y="3900210"/>
            <a:ext cx="341579" cy="319511"/>
            <a:chOff x="-10858725" y="4092875"/>
            <a:chExt cx="353675" cy="330825"/>
          </a:xfrm>
        </p:grpSpPr>
        <p:sp>
          <p:nvSpPr>
            <p:cNvPr id="8252" name="Google Shape;8252;p81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81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81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81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81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81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8" name="Google Shape;8258;p81"/>
          <p:cNvGrpSpPr/>
          <p:nvPr/>
        </p:nvGrpSpPr>
        <p:grpSpPr>
          <a:xfrm>
            <a:off x="6321349" y="3048241"/>
            <a:ext cx="341459" cy="339865"/>
            <a:chOff x="-9089725" y="3180200"/>
            <a:chExt cx="353550" cy="351900"/>
          </a:xfrm>
        </p:grpSpPr>
        <p:sp>
          <p:nvSpPr>
            <p:cNvPr id="8259" name="Google Shape;8259;p81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81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1" name="Google Shape;8261;p81"/>
          <p:cNvGrpSpPr/>
          <p:nvPr/>
        </p:nvGrpSpPr>
        <p:grpSpPr>
          <a:xfrm>
            <a:off x="6371124" y="3470332"/>
            <a:ext cx="241909" cy="340807"/>
            <a:chOff x="-9039300" y="3614000"/>
            <a:chExt cx="250475" cy="352875"/>
          </a:xfrm>
        </p:grpSpPr>
        <p:sp>
          <p:nvSpPr>
            <p:cNvPr id="8262" name="Google Shape;8262;p81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81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4" name="Google Shape;8264;p81"/>
          <p:cNvGrpSpPr/>
          <p:nvPr/>
        </p:nvGrpSpPr>
        <p:grpSpPr>
          <a:xfrm>
            <a:off x="6753430" y="3889936"/>
            <a:ext cx="340058" cy="340058"/>
            <a:chOff x="-9088150" y="4049550"/>
            <a:chExt cx="352100" cy="352100"/>
          </a:xfrm>
        </p:grpSpPr>
        <p:sp>
          <p:nvSpPr>
            <p:cNvPr id="8265" name="Google Shape;8265;p81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81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81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81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81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81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1" name="Google Shape;8271;p81"/>
          <p:cNvGrpSpPr/>
          <p:nvPr/>
        </p:nvGrpSpPr>
        <p:grpSpPr>
          <a:xfrm>
            <a:off x="7201469" y="3048145"/>
            <a:ext cx="302778" cy="340058"/>
            <a:chOff x="-8191825" y="3174500"/>
            <a:chExt cx="313500" cy="352100"/>
          </a:xfrm>
        </p:grpSpPr>
        <p:sp>
          <p:nvSpPr>
            <p:cNvPr id="8272" name="Google Shape;8272;p81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81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81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5" name="Google Shape;8275;p81"/>
          <p:cNvGrpSpPr/>
          <p:nvPr/>
        </p:nvGrpSpPr>
        <p:grpSpPr>
          <a:xfrm>
            <a:off x="6330362" y="2508154"/>
            <a:ext cx="343094" cy="341569"/>
            <a:chOff x="6001575" y="3119050"/>
            <a:chExt cx="315025" cy="313625"/>
          </a:xfrm>
        </p:grpSpPr>
        <p:sp>
          <p:nvSpPr>
            <p:cNvPr id="8276" name="Google Shape;8276;p81"/>
            <p:cNvSpPr/>
            <p:nvPr/>
          </p:nvSpPr>
          <p:spPr>
            <a:xfrm>
              <a:off x="6001575" y="3119050"/>
              <a:ext cx="315025" cy="313625"/>
            </a:xfrm>
            <a:custGeom>
              <a:rect b="b" l="l" r="r" t="t"/>
              <a:pathLst>
                <a:path extrusionOk="0" h="12545" w="12601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81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rect b="b" l="l" r="r" t="t"/>
              <a:pathLst>
                <a:path extrusionOk="0" h="12545" w="12601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ctrTitle"/>
          </p:nvPr>
        </p:nvSpPr>
        <p:spPr>
          <a:xfrm flipH="1">
            <a:off x="4009453" y="1966400"/>
            <a:ext cx="2667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COMPANY</a:t>
            </a:r>
            <a:endParaRPr/>
          </a:p>
        </p:txBody>
      </p:sp>
      <p:sp>
        <p:nvSpPr>
          <p:cNvPr id="332" name="Google Shape;332;p46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  <p:grpSp>
        <p:nvGrpSpPr>
          <p:cNvPr id="333" name="Google Shape;333;p46"/>
          <p:cNvGrpSpPr/>
          <p:nvPr/>
        </p:nvGrpSpPr>
        <p:grpSpPr>
          <a:xfrm>
            <a:off x="1621266" y="1748166"/>
            <a:ext cx="393173" cy="442116"/>
            <a:chOff x="2523000" y="1954875"/>
            <a:chExt cx="262325" cy="295000"/>
          </a:xfrm>
        </p:grpSpPr>
        <p:sp>
          <p:nvSpPr>
            <p:cNvPr id="334" name="Google Shape;334;p46"/>
            <p:cNvSpPr/>
            <p:nvPr/>
          </p:nvSpPr>
          <p:spPr>
            <a:xfrm>
              <a:off x="2523000" y="1954875"/>
              <a:ext cx="262325" cy="295000"/>
            </a:xfrm>
            <a:custGeom>
              <a:rect b="b" l="l" r="r" t="t"/>
              <a:pathLst>
                <a:path extrusionOk="0" h="11800" w="10493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2595475" y="202457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46"/>
          <p:cNvSpPr txBox="1"/>
          <p:nvPr/>
        </p:nvSpPr>
        <p:spPr>
          <a:xfrm>
            <a:off x="1313100" y="2142782"/>
            <a:ext cx="1009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YOUR LOGO</a:t>
            </a:r>
            <a:endParaRPr sz="1200"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281" name="Shape 8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2" name="Google Shape;8282;p82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SEO &amp; Marketing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283" name="Google Shape;8283;p82"/>
          <p:cNvSpPr/>
          <p:nvPr/>
        </p:nvSpPr>
        <p:spPr>
          <a:xfrm>
            <a:off x="1025405" y="1703231"/>
            <a:ext cx="337552" cy="329370"/>
          </a:xfrm>
          <a:custGeom>
            <a:rect b="b" l="l" r="r" t="t"/>
            <a:pathLst>
              <a:path extrusionOk="0" h="11713" w="12004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84" name="Google Shape;8284;p82"/>
          <p:cNvGrpSpPr/>
          <p:nvPr/>
        </p:nvGrpSpPr>
        <p:grpSpPr>
          <a:xfrm>
            <a:off x="1027959" y="2100694"/>
            <a:ext cx="332238" cy="327823"/>
            <a:chOff x="-6713450" y="2397900"/>
            <a:chExt cx="295375" cy="291450"/>
          </a:xfrm>
        </p:grpSpPr>
        <p:sp>
          <p:nvSpPr>
            <p:cNvPr id="8285" name="Google Shape;8285;p82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82"/>
            <p:cNvSpPr/>
            <p:nvPr/>
          </p:nvSpPr>
          <p:spPr>
            <a:xfrm>
              <a:off x="-6713450" y="2397900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7" name="Google Shape;8287;p82"/>
          <p:cNvSpPr/>
          <p:nvPr/>
        </p:nvSpPr>
        <p:spPr>
          <a:xfrm>
            <a:off x="1028048" y="2505751"/>
            <a:ext cx="332266" cy="328695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88" name="Google Shape;8288;p82"/>
          <p:cNvGrpSpPr/>
          <p:nvPr/>
        </p:nvGrpSpPr>
        <p:grpSpPr>
          <a:xfrm>
            <a:off x="3135120" y="1704145"/>
            <a:ext cx="329595" cy="327598"/>
            <a:chOff x="-4932650" y="2046625"/>
            <a:chExt cx="293025" cy="291250"/>
          </a:xfrm>
        </p:grpSpPr>
        <p:sp>
          <p:nvSpPr>
            <p:cNvPr id="8289" name="Google Shape;8289;p82"/>
            <p:cNvSpPr/>
            <p:nvPr/>
          </p:nvSpPr>
          <p:spPr>
            <a:xfrm>
              <a:off x="-4932650" y="2046625"/>
              <a:ext cx="293025" cy="291250"/>
            </a:xfrm>
            <a:custGeom>
              <a:rect b="b" l="l" r="r" t="t"/>
              <a:pathLst>
                <a:path extrusionOk="0" h="11650" w="11721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82"/>
            <p:cNvSpPr/>
            <p:nvPr/>
          </p:nvSpPr>
          <p:spPr>
            <a:xfrm>
              <a:off x="-4802675" y="2115050"/>
              <a:ext cx="122100" cy="86075"/>
            </a:xfrm>
            <a:custGeom>
              <a:rect b="b" l="l" r="r" t="t"/>
              <a:pathLst>
                <a:path extrusionOk="0" h="3443" w="4884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1" name="Google Shape;8291;p82"/>
          <p:cNvSpPr/>
          <p:nvPr/>
        </p:nvSpPr>
        <p:spPr>
          <a:xfrm>
            <a:off x="3136082" y="2101095"/>
            <a:ext cx="327823" cy="326951"/>
          </a:xfrm>
          <a:custGeom>
            <a:rect b="b" l="l" r="r" t="t"/>
            <a:pathLst>
              <a:path extrusionOk="0" h="11627" w="11658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92" name="Google Shape;8292;p82"/>
          <p:cNvGrpSpPr/>
          <p:nvPr/>
        </p:nvGrpSpPr>
        <p:grpSpPr>
          <a:xfrm>
            <a:off x="3135120" y="2506226"/>
            <a:ext cx="329595" cy="327823"/>
            <a:chOff x="-4931075" y="2765725"/>
            <a:chExt cx="293025" cy="291450"/>
          </a:xfrm>
        </p:grpSpPr>
        <p:sp>
          <p:nvSpPr>
            <p:cNvPr id="8293" name="Google Shape;8293;p82"/>
            <p:cNvSpPr/>
            <p:nvPr/>
          </p:nvSpPr>
          <p:spPr>
            <a:xfrm>
              <a:off x="-4810550" y="28846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82"/>
            <p:cNvSpPr/>
            <p:nvPr/>
          </p:nvSpPr>
          <p:spPr>
            <a:xfrm>
              <a:off x="-4931075" y="27657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5" name="Google Shape;8295;p82"/>
          <p:cNvGrpSpPr/>
          <p:nvPr/>
        </p:nvGrpSpPr>
        <p:grpSpPr>
          <a:xfrm>
            <a:off x="5252205" y="1723534"/>
            <a:ext cx="327823" cy="288821"/>
            <a:chOff x="-3137650" y="2067900"/>
            <a:chExt cx="291450" cy="256775"/>
          </a:xfrm>
        </p:grpSpPr>
        <p:sp>
          <p:nvSpPr>
            <p:cNvPr id="8296" name="Google Shape;8296;p82"/>
            <p:cNvSpPr/>
            <p:nvPr/>
          </p:nvSpPr>
          <p:spPr>
            <a:xfrm>
              <a:off x="-3137650" y="2067900"/>
              <a:ext cx="291450" cy="187475"/>
            </a:xfrm>
            <a:custGeom>
              <a:rect b="b" l="l" r="r" t="t"/>
              <a:pathLst>
                <a:path extrusionOk="0" h="7499" w="11658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82"/>
            <p:cNvSpPr/>
            <p:nvPr/>
          </p:nvSpPr>
          <p:spPr>
            <a:xfrm>
              <a:off x="-3137650" y="2273475"/>
              <a:ext cx="291450" cy="51200"/>
            </a:xfrm>
            <a:custGeom>
              <a:rect b="b" l="l" r="r" t="t"/>
              <a:pathLst>
                <a:path extrusionOk="0" h="2048" w="11658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82"/>
            <p:cNvSpPr/>
            <p:nvPr/>
          </p:nvSpPr>
          <p:spPr>
            <a:xfrm>
              <a:off x="-3035250" y="2103000"/>
              <a:ext cx="104000" cy="118500"/>
            </a:xfrm>
            <a:custGeom>
              <a:rect b="b" l="l" r="r" t="t"/>
              <a:pathLst>
                <a:path extrusionOk="0" h="4740" w="416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9" name="Google Shape;8299;p82"/>
          <p:cNvGrpSpPr/>
          <p:nvPr/>
        </p:nvGrpSpPr>
        <p:grpSpPr>
          <a:xfrm>
            <a:off x="5252205" y="2100314"/>
            <a:ext cx="327823" cy="328582"/>
            <a:chOff x="-3137650" y="2408950"/>
            <a:chExt cx="291450" cy="292125"/>
          </a:xfrm>
        </p:grpSpPr>
        <p:sp>
          <p:nvSpPr>
            <p:cNvPr id="8300" name="Google Shape;8300;p82"/>
            <p:cNvSpPr/>
            <p:nvPr/>
          </p:nvSpPr>
          <p:spPr>
            <a:xfrm>
              <a:off x="-3137650" y="2408950"/>
              <a:ext cx="291450" cy="292125"/>
            </a:xfrm>
            <a:custGeom>
              <a:rect b="b" l="l" r="r" t="t"/>
              <a:pathLst>
                <a:path extrusionOk="0" h="11685" w="11658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82"/>
            <p:cNvSpPr/>
            <p:nvPr/>
          </p:nvSpPr>
          <p:spPr>
            <a:xfrm>
              <a:off x="-3104575" y="24428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82"/>
            <p:cNvSpPr/>
            <p:nvPr/>
          </p:nvSpPr>
          <p:spPr>
            <a:xfrm>
              <a:off x="-306990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82"/>
            <p:cNvSpPr/>
            <p:nvPr/>
          </p:nvSpPr>
          <p:spPr>
            <a:xfrm>
              <a:off x="-303525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82"/>
            <p:cNvSpPr/>
            <p:nvPr/>
          </p:nvSpPr>
          <p:spPr>
            <a:xfrm>
              <a:off x="-3002175" y="2442800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5" name="Google Shape;8305;p82"/>
          <p:cNvGrpSpPr/>
          <p:nvPr/>
        </p:nvGrpSpPr>
        <p:grpSpPr>
          <a:xfrm>
            <a:off x="5252205" y="2525278"/>
            <a:ext cx="327823" cy="289720"/>
            <a:chOff x="-3137650" y="2787000"/>
            <a:chExt cx="291450" cy="257575"/>
          </a:xfrm>
        </p:grpSpPr>
        <p:sp>
          <p:nvSpPr>
            <p:cNvPr id="8306" name="Google Shape;8306;p82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82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82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82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82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82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82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82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4" name="Google Shape;8314;p82"/>
          <p:cNvSpPr/>
          <p:nvPr/>
        </p:nvSpPr>
        <p:spPr>
          <a:xfrm>
            <a:off x="7365223" y="1752735"/>
            <a:ext cx="327823" cy="230359"/>
          </a:xfrm>
          <a:custGeom>
            <a:rect b="b" l="l" r="r" t="t"/>
            <a:pathLst>
              <a:path extrusionOk="0" h="8192" w="11658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5" name="Google Shape;8315;p82"/>
          <p:cNvSpPr/>
          <p:nvPr/>
        </p:nvSpPr>
        <p:spPr>
          <a:xfrm>
            <a:off x="1449088" y="1703498"/>
            <a:ext cx="328695" cy="328835"/>
          </a:xfrm>
          <a:custGeom>
            <a:rect b="b" l="l" r="r" t="t"/>
            <a:pathLst>
              <a:path extrusionOk="0" h="11694" w="11689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6" name="Google Shape;8316;p82"/>
          <p:cNvSpPr/>
          <p:nvPr/>
        </p:nvSpPr>
        <p:spPr>
          <a:xfrm>
            <a:off x="1447752" y="2099886"/>
            <a:ext cx="331366" cy="329370"/>
          </a:xfrm>
          <a:custGeom>
            <a:rect b="b" l="l" r="r" t="t"/>
            <a:pathLst>
              <a:path extrusionOk="0" h="11713" w="11784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17" name="Google Shape;8317;p82"/>
          <p:cNvGrpSpPr/>
          <p:nvPr/>
        </p:nvGrpSpPr>
        <p:grpSpPr>
          <a:xfrm>
            <a:off x="1448990" y="2505790"/>
            <a:ext cx="328695" cy="328695"/>
            <a:chOff x="-6354300" y="2757075"/>
            <a:chExt cx="292225" cy="292225"/>
          </a:xfrm>
        </p:grpSpPr>
        <p:sp>
          <p:nvSpPr>
            <p:cNvPr id="8318" name="Google Shape;8318;p82"/>
            <p:cNvSpPr/>
            <p:nvPr/>
          </p:nvSpPr>
          <p:spPr>
            <a:xfrm>
              <a:off x="-6354300" y="2757075"/>
              <a:ext cx="292225" cy="292225"/>
            </a:xfrm>
            <a:custGeom>
              <a:rect b="b" l="l" r="r" t="t"/>
              <a:pathLst>
                <a:path extrusionOk="0" h="11689" w="11689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82"/>
            <p:cNvSpPr/>
            <p:nvPr/>
          </p:nvSpPr>
          <p:spPr>
            <a:xfrm>
              <a:off x="-6268450" y="2790150"/>
              <a:ext cx="119750" cy="18125"/>
            </a:xfrm>
            <a:custGeom>
              <a:rect b="b" l="l" r="r" t="t"/>
              <a:pathLst>
                <a:path extrusionOk="0" h="725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82"/>
            <p:cNvSpPr/>
            <p:nvPr/>
          </p:nvSpPr>
          <p:spPr>
            <a:xfrm>
              <a:off x="-6268450" y="2825600"/>
              <a:ext cx="119750" cy="18125"/>
            </a:xfrm>
            <a:custGeom>
              <a:rect b="b" l="l" r="r" t="t"/>
              <a:pathLst>
                <a:path extrusionOk="0" h="725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82"/>
            <p:cNvSpPr/>
            <p:nvPr/>
          </p:nvSpPr>
          <p:spPr>
            <a:xfrm>
              <a:off x="-6268450" y="2860250"/>
              <a:ext cx="119750" cy="17350"/>
            </a:xfrm>
            <a:custGeom>
              <a:rect b="b" l="l" r="r" t="t"/>
              <a:pathLst>
                <a:path extrusionOk="0" h="694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2" name="Google Shape;8322;p82"/>
          <p:cNvGrpSpPr/>
          <p:nvPr/>
        </p:nvGrpSpPr>
        <p:grpSpPr>
          <a:xfrm>
            <a:off x="3557065" y="1702711"/>
            <a:ext cx="330466" cy="330466"/>
            <a:chOff x="-4573475" y="2045850"/>
            <a:chExt cx="293800" cy="293800"/>
          </a:xfrm>
        </p:grpSpPr>
        <p:sp>
          <p:nvSpPr>
            <p:cNvPr id="8323" name="Google Shape;8323;p82"/>
            <p:cNvSpPr/>
            <p:nvPr/>
          </p:nvSpPr>
          <p:spPr>
            <a:xfrm>
              <a:off x="-4573475" y="2045850"/>
              <a:ext cx="293800" cy="293800"/>
            </a:xfrm>
            <a:custGeom>
              <a:rect b="b" l="l" r="r" t="t"/>
              <a:pathLst>
                <a:path extrusionOk="0" h="11752" w="11752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82"/>
            <p:cNvSpPr/>
            <p:nvPr/>
          </p:nvSpPr>
          <p:spPr>
            <a:xfrm>
              <a:off x="-4521500" y="209940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5" name="Google Shape;8325;p82"/>
          <p:cNvGrpSpPr/>
          <p:nvPr/>
        </p:nvGrpSpPr>
        <p:grpSpPr>
          <a:xfrm>
            <a:off x="3556615" y="2099358"/>
            <a:ext cx="331366" cy="330494"/>
            <a:chOff x="-4570325" y="2405775"/>
            <a:chExt cx="294600" cy="293825"/>
          </a:xfrm>
        </p:grpSpPr>
        <p:sp>
          <p:nvSpPr>
            <p:cNvPr id="8326" name="Google Shape;8326;p82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82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8" name="Google Shape;8328;p82"/>
          <p:cNvGrpSpPr/>
          <p:nvPr/>
        </p:nvGrpSpPr>
        <p:grpSpPr>
          <a:xfrm>
            <a:off x="3557501" y="2505355"/>
            <a:ext cx="329595" cy="329566"/>
            <a:chOff x="-4572700" y="2764950"/>
            <a:chExt cx="293025" cy="293000"/>
          </a:xfrm>
        </p:grpSpPr>
        <p:sp>
          <p:nvSpPr>
            <p:cNvPr id="8329" name="Google Shape;8329;p82"/>
            <p:cNvSpPr/>
            <p:nvPr/>
          </p:nvSpPr>
          <p:spPr>
            <a:xfrm>
              <a:off x="-4572700" y="2764950"/>
              <a:ext cx="293025" cy="293000"/>
            </a:xfrm>
            <a:custGeom>
              <a:rect b="b" l="l" r="r" t="t"/>
              <a:pathLst>
                <a:path extrusionOk="0" h="11720" w="11721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82"/>
            <p:cNvSpPr/>
            <p:nvPr/>
          </p:nvSpPr>
          <p:spPr>
            <a:xfrm>
              <a:off x="-4538825" y="2833475"/>
              <a:ext cx="86650" cy="104775"/>
            </a:xfrm>
            <a:custGeom>
              <a:rect b="b" l="l" r="r" t="t"/>
              <a:pathLst>
                <a:path extrusionOk="0" h="4191" w="3466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82"/>
            <p:cNvSpPr/>
            <p:nvPr/>
          </p:nvSpPr>
          <p:spPr>
            <a:xfrm>
              <a:off x="-4435650" y="29027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82"/>
            <p:cNvSpPr/>
            <p:nvPr/>
          </p:nvSpPr>
          <p:spPr>
            <a:xfrm>
              <a:off x="-4435650" y="286732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82"/>
            <p:cNvSpPr/>
            <p:nvPr/>
          </p:nvSpPr>
          <p:spPr>
            <a:xfrm>
              <a:off x="-4435650" y="2833475"/>
              <a:ext cx="121325" cy="18125"/>
            </a:xfrm>
            <a:custGeom>
              <a:rect b="b" l="l" r="r" t="t"/>
              <a:pathLst>
                <a:path extrusionOk="0" h="725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4" name="Google Shape;8334;p82"/>
          <p:cNvGrpSpPr/>
          <p:nvPr/>
        </p:nvGrpSpPr>
        <p:grpSpPr>
          <a:xfrm>
            <a:off x="5676830" y="1704019"/>
            <a:ext cx="323183" cy="327851"/>
            <a:chOff x="-2777700" y="2049775"/>
            <a:chExt cx="287325" cy="291475"/>
          </a:xfrm>
        </p:grpSpPr>
        <p:sp>
          <p:nvSpPr>
            <p:cNvPr id="8335" name="Google Shape;8335;p82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82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82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8" name="Google Shape;8338;p82"/>
          <p:cNvGrpSpPr/>
          <p:nvPr/>
        </p:nvGrpSpPr>
        <p:grpSpPr>
          <a:xfrm>
            <a:off x="5674078" y="2100708"/>
            <a:ext cx="328695" cy="327795"/>
            <a:chOff x="-2571737" y="2403625"/>
            <a:chExt cx="292225" cy="291425"/>
          </a:xfrm>
        </p:grpSpPr>
        <p:sp>
          <p:nvSpPr>
            <p:cNvPr id="8339" name="Google Shape;8339;p82"/>
            <p:cNvSpPr/>
            <p:nvPr/>
          </p:nvSpPr>
          <p:spPr>
            <a:xfrm>
              <a:off x="-2571737" y="2403625"/>
              <a:ext cx="292225" cy="291425"/>
            </a:xfrm>
            <a:custGeom>
              <a:rect b="b" l="l" r="r" t="t"/>
              <a:pathLst>
                <a:path extrusionOk="0" h="11657" w="11689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82"/>
            <p:cNvSpPr/>
            <p:nvPr/>
          </p:nvSpPr>
          <p:spPr>
            <a:xfrm>
              <a:off x="-2485967" y="2649150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82"/>
            <p:cNvSpPr/>
            <p:nvPr/>
          </p:nvSpPr>
          <p:spPr>
            <a:xfrm>
              <a:off x="-2485967" y="2511325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82"/>
            <p:cNvSpPr/>
            <p:nvPr/>
          </p:nvSpPr>
          <p:spPr>
            <a:xfrm>
              <a:off x="-2540185" y="2511325"/>
              <a:ext cx="18125" cy="18925"/>
            </a:xfrm>
            <a:custGeom>
              <a:rect b="b" l="l" r="r" t="t"/>
              <a:pathLst>
                <a:path extrusionOk="0" h="757" w="725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82"/>
            <p:cNvSpPr/>
            <p:nvPr/>
          </p:nvSpPr>
          <p:spPr>
            <a:xfrm>
              <a:off x="-2485579" y="2580625"/>
              <a:ext cx="172525" cy="17350"/>
            </a:xfrm>
            <a:custGeom>
              <a:rect b="b" l="l" r="r" t="t"/>
              <a:pathLst>
                <a:path extrusionOk="0" h="694" w="690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82"/>
            <p:cNvSpPr/>
            <p:nvPr/>
          </p:nvSpPr>
          <p:spPr>
            <a:xfrm>
              <a:off x="-2540185" y="2580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82"/>
            <p:cNvSpPr/>
            <p:nvPr/>
          </p:nvSpPr>
          <p:spPr>
            <a:xfrm>
              <a:off x="-2540185" y="2649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6" name="Google Shape;8346;p82"/>
          <p:cNvGrpSpPr/>
          <p:nvPr/>
        </p:nvGrpSpPr>
        <p:grpSpPr>
          <a:xfrm>
            <a:off x="5674078" y="2506676"/>
            <a:ext cx="328695" cy="326923"/>
            <a:chOff x="-2571737" y="2764550"/>
            <a:chExt cx="292225" cy="290650"/>
          </a:xfrm>
        </p:grpSpPr>
        <p:sp>
          <p:nvSpPr>
            <p:cNvPr id="8347" name="Google Shape;8347;p82"/>
            <p:cNvSpPr/>
            <p:nvPr/>
          </p:nvSpPr>
          <p:spPr>
            <a:xfrm>
              <a:off x="-2496085" y="30091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82"/>
            <p:cNvSpPr/>
            <p:nvPr/>
          </p:nvSpPr>
          <p:spPr>
            <a:xfrm>
              <a:off x="-2398548" y="2800375"/>
              <a:ext cx="52000" cy="120525"/>
            </a:xfrm>
            <a:custGeom>
              <a:rect b="b" l="l" r="r" t="t"/>
              <a:pathLst>
                <a:path extrusionOk="0" h="4821" w="208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82"/>
            <p:cNvSpPr/>
            <p:nvPr/>
          </p:nvSpPr>
          <p:spPr>
            <a:xfrm>
              <a:off x="-2571737" y="2764550"/>
              <a:ext cx="292225" cy="290650"/>
            </a:xfrm>
            <a:custGeom>
              <a:rect b="b" l="l" r="r" t="t"/>
              <a:pathLst>
                <a:path extrusionOk="0" h="11626" w="11689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0" name="Google Shape;8350;p82"/>
          <p:cNvGrpSpPr/>
          <p:nvPr/>
        </p:nvGrpSpPr>
        <p:grpSpPr>
          <a:xfrm>
            <a:off x="7364767" y="2099498"/>
            <a:ext cx="328695" cy="330213"/>
            <a:chOff x="-1333975" y="2365850"/>
            <a:chExt cx="292225" cy="293575"/>
          </a:xfrm>
        </p:grpSpPr>
        <p:sp>
          <p:nvSpPr>
            <p:cNvPr id="8351" name="Google Shape;8351;p82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82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82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82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82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82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82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82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9" name="Google Shape;8359;p82"/>
          <p:cNvGrpSpPr/>
          <p:nvPr/>
        </p:nvGrpSpPr>
        <p:grpSpPr>
          <a:xfrm>
            <a:off x="1881129" y="2505790"/>
            <a:ext cx="310079" cy="328695"/>
            <a:chOff x="-5995925" y="2757850"/>
            <a:chExt cx="275675" cy="292225"/>
          </a:xfrm>
        </p:grpSpPr>
        <p:sp>
          <p:nvSpPr>
            <p:cNvPr id="8360" name="Google Shape;8360;p82"/>
            <p:cNvSpPr/>
            <p:nvPr/>
          </p:nvSpPr>
          <p:spPr>
            <a:xfrm>
              <a:off x="-5995925" y="2757850"/>
              <a:ext cx="275675" cy="292225"/>
            </a:xfrm>
            <a:custGeom>
              <a:rect b="b" l="l" r="r" t="t"/>
              <a:pathLst>
                <a:path extrusionOk="0" h="11689" w="11027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82"/>
            <p:cNvSpPr/>
            <p:nvPr/>
          </p:nvSpPr>
          <p:spPr>
            <a:xfrm>
              <a:off x="-5892750" y="2808250"/>
              <a:ext cx="137850" cy="69350"/>
            </a:xfrm>
            <a:custGeom>
              <a:rect b="b" l="l" r="r" t="t"/>
              <a:pathLst>
                <a:path extrusionOk="0" h="2774" w="5514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82"/>
            <p:cNvSpPr/>
            <p:nvPr/>
          </p:nvSpPr>
          <p:spPr>
            <a:xfrm>
              <a:off x="-5891975" y="2895675"/>
              <a:ext cx="34700" cy="17375"/>
            </a:xfrm>
            <a:custGeom>
              <a:rect b="b" l="l" r="r" t="t"/>
              <a:pathLst>
                <a:path extrusionOk="0" h="695" w="1388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82"/>
            <p:cNvSpPr/>
            <p:nvPr/>
          </p:nvSpPr>
          <p:spPr>
            <a:xfrm>
              <a:off x="-5891975" y="2928775"/>
              <a:ext cx="34700" cy="18125"/>
            </a:xfrm>
            <a:custGeom>
              <a:rect b="b" l="l" r="r" t="t"/>
              <a:pathLst>
                <a:path extrusionOk="0" h="725" w="1388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82"/>
            <p:cNvSpPr/>
            <p:nvPr/>
          </p:nvSpPr>
          <p:spPr>
            <a:xfrm>
              <a:off x="-5840775" y="2928775"/>
              <a:ext cx="34675" cy="18125"/>
            </a:xfrm>
            <a:custGeom>
              <a:rect b="b" l="l" r="r" t="t"/>
              <a:pathLst>
                <a:path extrusionOk="0" h="725" w="1387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82"/>
            <p:cNvSpPr/>
            <p:nvPr/>
          </p:nvSpPr>
          <p:spPr>
            <a:xfrm>
              <a:off x="-5840775" y="2895675"/>
              <a:ext cx="34675" cy="17375"/>
            </a:xfrm>
            <a:custGeom>
              <a:rect b="b" l="l" r="r" t="t"/>
              <a:pathLst>
                <a:path extrusionOk="0" h="695" w="1387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82"/>
            <p:cNvSpPr/>
            <p:nvPr/>
          </p:nvSpPr>
          <p:spPr>
            <a:xfrm>
              <a:off x="-5789575" y="2895675"/>
              <a:ext cx="34675" cy="17375"/>
            </a:xfrm>
            <a:custGeom>
              <a:rect b="b" l="l" r="r" t="t"/>
              <a:pathLst>
                <a:path extrusionOk="0" h="695" w="1387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82"/>
            <p:cNvSpPr/>
            <p:nvPr/>
          </p:nvSpPr>
          <p:spPr>
            <a:xfrm>
              <a:off x="-5789575" y="2928775"/>
              <a:ext cx="34675" cy="18125"/>
            </a:xfrm>
            <a:custGeom>
              <a:rect b="b" l="l" r="r" t="t"/>
              <a:pathLst>
                <a:path extrusionOk="0" h="725" w="1387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82"/>
            <p:cNvSpPr/>
            <p:nvPr/>
          </p:nvSpPr>
          <p:spPr>
            <a:xfrm>
              <a:off x="-5858100" y="2998075"/>
              <a:ext cx="68550" cy="17350"/>
            </a:xfrm>
            <a:custGeom>
              <a:rect b="b" l="l" r="r" t="t"/>
              <a:pathLst>
                <a:path extrusionOk="0" h="694" w="274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9" name="Google Shape;8369;p82"/>
          <p:cNvGrpSpPr/>
          <p:nvPr/>
        </p:nvGrpSpPr>
        <p:grpSpPr>
          <a:xfrm>
            <a:off x="3978518" y="1704469"/>
            <a:ext cx="328723" cy="326951"/>
            <a:chOff x="-4211975" y="2046625"/>
            <a:chExt cx="292250" cy="290675"/>
          </a:xfrm>
        </p:grpSpPr>
        <p:sp>
          <p:nvSpPr>
            <p:cNvPr id="8370" name="Google Shape;8370;p82"/>
            <p:cNvSpPr/>
            <p:nvPr/>
          </p:nvSpPr>
          <p:spPr>
            <a:xfrm>
              <a:off x="-4211975" y="2081300"/>
              <a:ext cx="256025" cy="256000"/>
            </a:xfrm>
            <a:custGeom>
              <a:rect b="b" l="l" r="r" t="t"/>
              <a:pathLst>
                <a:path extrusionOk="0" h="10240" w="10241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82"/>
            <p:cNvSpPr/>
            <p:nvPr/>
          </p:nvSpPr>
          <p:spPr>
            <a:xfrm>
              <a:off x="-4057600" y="2046625"/>
              <a:ext cx="137875" cy="137875"/>
            </a:xfrm>
            <a:custGeom>
              <a:rect b="b" l="l" r="r" t="t"/>
              <a:pathLst>
                <a:path extrusionOk="0" h="5515" w="5515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2" name="Google Shape;8372;p82"/>
          <p:cNvGrpSpPr/>
          <p:nvPr/>
        </p:nvGrpSpPr>
        <p:grpSpPr>
          <a:xfrm>
            <a:off x="4017507" y="2099358"/>
            <a:ext cx="250746" cy="330494"/>
            <a:chOff x="-4178875" y="2405775"/>
            <a:chExt cx="222925" cy="293825"/>
          </a:xfrm>
        </p:grpSpPr>
        <p:sp>
          <p:nvSpPr>
            <p:cNvPr id="8373" name="Google Shape;8373;p82"/>
            <p:cNvSpPr/>
            <p:nvPr/>
          </p:nvSpPr>
          <p:spPr>
            <a:xfrm>
              <a:off x="-4178875" y="2405775"/>
              <a:ext cx="222925" cy="293825"/>
            </a:xfrm>
            <a:custGeom>
              <a:rect b="b" l="l" r="r" t="t"/>
              <a:pathLst>
                <a:path extrusionOk="0" h="11753" w="8917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82"/>
            <p:cNvSpPr/>
            <p:nvPr/>
          </p:nvSpPr>
          <p:spPr>
            <a:xfrm>
              <a:off x="-4093025" y="24916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82"/>
            <p:cNvSpPr/>
            <p:nvPr/>
          </p:nvSpPr>
          <p:spPr>
            <a:xfrm>
              <a:off x="-4145800" y="2439650"/>
              <a:ext cx="155975" cy="155200"/>
            </a:xfrm>
            <a:custGeom>
              <a:rect b="b" l="l" r="r" t="t"/>
              <a:pathLst>
                <a:path extrusionOk="0" h="6208" w="6239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6" name="Google Shape;8376;p82"/>
          <p:cNvGrpSpPr/>
          <p:nvPr/>
        </p:nvGrpSpPr>
        <p:grpSpPr>
          <a:xfrm>
            <a:off x="3978968" y="2515984"/>
            <a:ext cx="327823" cy="308308"/>
            <a:chOff x="-4211975" y="2783850"/>
            <a:chExt cx="291450" cy="274100"/>
          </a:xfrm>
        </p:grpSpPr>
        <p:sp>
          <p:nvSpPr>
            <p:cNvPr id="8377" name="Google Shape;8377;p82"/>
            <p:cNvSpPr/>
            <p:nvPr/>
          </p:nvSpPr>
          <p:spPr>
            <a:xfrm>
              <a:off x="-4211975" y="2937125"/>
              <a:ext cx="291450" cy="120825"/>
            </a:xfrm>
            <a:custGeom>
              <a:rect b="b" l="l" r="r" t="t"/>
              <a:pathLst>
                <a:path extrusionOk="0" h="4833" w="11658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82"/>
            <p:cNvSpPr/>
            <p:nvPr/>
          </p:nvSpPr>
          <p:spPr>
            <a:xfrm>
              <a:off x="-4109575" y="2783850"/>
              <a:ext cx="153625" cy="154400"/>
            </a:xfrm>
            <a:custGeom>
              <a:rect b="b" l="l" r="r" t="t"/>
              <a:pathLst>
                <a:path extrusionOk="0" h="6176" w="6145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82"/>
            <p:cNvSpPr/>
            <p:nvPr/>
          </p:nvSpPr>
          <p:spPr>
            <a:xfrm>
              <a:off x="-4074925" y="281850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0" name="Google Shape;8380;p82"/>
          <p:cNvSpPr/>
          <p:nvPr/>
        </p:nvSpPr>
        <p:spPr>
          <a:xfrm>
            <a:off x="6104015" y="1703118"/>
            <a:ext cx="310979" cy="329595"/>
          </a:xfrm>
          <a:custGeom>
            <a:rect b="b" l="l" r="r" t="t"/>
            <a:pathLst>
              <a:path extrusionOk="0" h="11721" w="11059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1" name="Google Shape;8381;p82"/>
          <p:cNvGrpSpPr/>
          <p:nvPr/>
        </p:nvGrpSpPr>
        <p:grpSpPr>
          <a:xfrm>
            <a:off x="6095556" y="2100694"/>
            <a:ext cx="327823" cy="327823"/>
            <a:chOff x="-2419325" y="2408150"/>
            <a:chExt cx="291450" cy="291450"/>
          </a:xfrm>
        </p:grpSpPr>
        <p:sp>
          <p:nvSpPr>
            <p:cNvPr id="8382" name="Google Shape;8382;p82"/>
            <p:cNvSpPr/>
            <p:nvPr/>
          </p:nvSpPr>
          <p:spPr>
            <a:xfrm>
              <a:off x="-2419325" y="2408150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82"/>
            <p:cNvSpPr/>
            <p:nvPr/>
          </p:nvSpPr>
          <p:spPr>
            <a:xfrm>
              <a:off x="-2385475" y="2444375"/>
              <a:ext cx="173325" cy="86675"/>
            </a:xfrm>
            <a:custGeom>
              <a:rect b="b" l="l" r="r" t="t"/>
              <a:pathLst>
                <a:path extrusionOk="0" h="3467" w="6933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82"/>
            <p:cNvSpPr/>
            <p:nvPr/>
          </p:nvSpPr>
          <p:spPr>
            <a:xfrm>
              <a:off x="-2385475" y="25459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82"/>
            <p:cNvSpPr/>
            <p:nvPr/>
          </p:nvSpPr>
          <p:spPr>
            <a:xfrm>
              <a:off x="-2281500" y="2546775"/>
              <a:ext cx="69350" cy="18125"/>
            </a:xfrm>
            <a:custGeom>
              <a:rect b="b" l="l" r="r" t="t"/>
              <a:pathLst>
                <a:path extrusionOk="0" h="725" w="277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82"/>
            <p:cNvSpPr/>
            <p:nvPr/>
          </p:nvSpPr>
          <p:spPr>
            <a:xfrm>
              <a:off x="-2281500" y="2581425"/>
              <a:ext cx="69350" cy="18150"/>
            </a:xfrm>
            <a:custGeom>
              <a:rect b="b" l="l" r="r" t="t"/>
              <a:pathLst>
                <a:path extrusionOk="0" h="726" w="277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82"/>
            <p:cNvSpPr/>
            <p:nvPr/>
          </p:nvSpPr>
          <p:spPr>
            <a:xfrm>
              <a:off x="-2281500" y="2616075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82"/>
            <p:cNvSpPr/>
            <p:nvPr/>
          </p:nvSpPr>
          <p:spPr>
            <a:xfrm>
              <a:off x="-2385475" y="2649150"/>
              <a:ext cx="173325" cy="18150"/>
            </a:xfrm>
            <a:custGeom>
              <a:rect b="b" l="l" r="r" t="t"/>
              <a:pathLst>
                <a:path extrusionOk="0" h="726" w="6933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9" name="Google Shape;8389;p82"/>
          <p:cNvSpPr/>
          <p:nvPr/>
        </p:nvSpPr>
        <p:spPr>
          <a:xfrm>
            <a:off x="6094272" y="2505301"/>
            <a:ext cx="330466" cy="329595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0" name="Google Shape;8390;p82"/>
          <p:cNvGrpSpPr/>
          <p:nvPr/>
        </p:nvGrpSpPr>
        <p:grpSpPr>
          <a:xfrm>
            <a:off x="7365203" y="2505791"/>
            <a:ext cx="327823" cy="328695"/>
            <a:chOff x="-1333200" y="2770450"/>
            <a:chExt cx="291450" cy="292225"/>
          </a:xfrm>
        </p:grpSpPr>
        <p:sp>
          <p:nvSpPr>
            <p:cNvPr id="8391" name="Google Shape;8391;p82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82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3" name="Google Shape;8393;p82"/>
          <p:cNvGrpSpPr/>
          <p:nvPr/>
        </p:nvGrpSpPr>
        <p:grpSpPr>
          <a:xfrm>
            <a:off x="2292310" y="1704033"/>
            <a:ext cx="329595" cy="327823"/>
            <a:chOff x="-5635200" y="2037975"/>
            <a:chExt cx="293025" cy="291450"/>
          </a:xfrm>
        </p:grpSpPr>
        <p:sp>
          <p:nvSpPr>
            <p:cNvPr id="8394" name="Google Shape;8394;p82"/>
            <p:cNvSpPr/>
            <p:nvPr/>
          </p:nvSpPr>
          <p:spPr>
            <a:xfrm>
              <a:off x="-5635200" y="203797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82"/>
            <p:cNvSpPr/>
            <p:nvPr/>
          </p:nvSpPr>
          <p:spPr>
            <a:xfrm>
              <a:off x="-5496575" y="2072625"/>
              <a:ext cx="102425" cy="102425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6" name="Google Shape;8396;p82"/>
          <p:cNvGrpSpPr/>
          <p:nvPr/>
        </p:nvGrpSpPr>
        <p:grpSpPr>
          <a:xfrm>
            <a:off x="2290974" y="2100694"/>
            <a:ext cx="332266" cy="327823"/>
            <a:chOff x="-5637575" y="2397900"/>
            <a:chExt cx="295400" cy="291450"/>
          </a:xfrm>
        </p:grpSpPr>
        <p:sp>
          <p:nvSpPr>
            <p:cNvPr id="8397" name="Google Shape;8397;p82"/>
            <p:cNvSpPr/>
            <p:nvPr/>
          </p:nvSpPr>
          <p:spPr>
            <a:xfrm>
              <a:off x="-5575350" y="2547550"/>
              <a:ext cx="79575" cy="88250"/>
            </a:xfrm>
            <a:custGeom>
              <a:rect b="b" l="l" r="r" t="t"/>
              <a:pathLst>
                <a:path extrusionOk="0" h="3530" w="3183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82"/>
            <p:cNvSpPr/>
            <p:nvPr/>
          </p:nvSpPr>
          <p:spPr>
            <a:xfrm>
              <a:off x="-5526500" y="2499525"/>
              <a:ext cx="85075" cy="81725"/>
            </a:xfrm>
            <a:custGeom>
              <a:rect b="b" l="l" r="r" t="t"/>
              <a:pathLst>
                <a:path extrusionOk="0" h="3269" w="3403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82"/>
            <p:cNvSpPr/>
            <p:nvPr/>
          </p:nvSpPr>
          <p:spPr>
            <a:xfrm>
              <a:off x="-5480050" y="2456975"/>
              <a:ext cx="80375" cy="75650"/>
            </a:xfrm>
            <a:custGeom>
              <a:rect b="b" l="l" r="r" t="t"/>
              <a:pathLst>
                <a:path extrusionOk="0" h="3026" w="3215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82"/>
            <p:cNvSpPr/>
            <p:nvPr/>
          </p:nvSpPr>
          <p:spPr>
            <a:xfrm>
              <a:off x="-5637575" y="2397900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1" name="Google Shape;8401;p82"/>
          <p:cNvGrpSpPr/>
          <p:nvPr/>
        </p:nvGrpSpPr>
        <p:grpSpPr>
          <a:xfrm>
            <a:off x="2292324" y="2505790"/>
            <a:ext cx="329566" cy="328695"/>
            <a:chOff x="-5635975" y="2757075"/>
            <a:chExt cx="293000" cy="292225"/>
          </a:xfrm>
        </p:grpSpPr>
        <p:sp>
          <p:nvSpPr>
            <p:cNvPr id="8402" name="Google Shape;8402;p82"/>
            <p:cNvSpPr/>
            <p:nvPr/>
          </p:nvSpPr>
          <p:spPr>
            <a:xfrm>
              <a:off x="-5635975" y="2757075"/>
              <a:ext cx="293000" cy="292225"/>
            </a:xfrm>
            <a:custGeom>
              <a:rect b="b" l="l" r="r" t="t"/>
              <a:pathLst>
                <a:path extrusionOk="0" h="11689" w="1172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82"/>
            <p:cNvSpPr/>
            <p:nvPr/>
          </p:nvSpPr>
          <p:spPr>
            <a:xfrm>
              <a:off x="-5584800" y="2790150"/>
              <a:ext cx="189850" cy="138050"/>
            </a:xfrm>
            <a:custGeom>
              <a:rect b="b" l="l" r="r" t="t"/>
              <a:pathLst>
                <a:path extrusionOk="0" h="5522" w="7594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4" name="Google Shape;8404;p82"/>
          <p:cNvGrpSpPr/>
          <p:nvPr/>
        </p:nvGrpSpPr>
        <p:grpSpPr>
          <a:xfrm>
            <a:off x="4392556" y="1704033"/>
            <a:ext cx="329595" cy="327823"/>
            <a:chOff x="-3854375" y="2046625"/>
            <a:chExt cx="293025" cy="291450"/>
          </a:xfrm>
        </p:grpSpPr>
        <p:sp>
          <p:nvSpPr>
            <p:cNvPr id="8405" name="Google Shape;8405;p82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82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7" name="Google Shape;8407;p82"/>
          <p:cNvGrpSpPr/>
          <p:nvPr/>
        </p:nvGrpSpPr>
        <p:grpSpPr>
          <a:xfrm>
            <a:off x="4391670" y="2099372"/>
            <a:ext cx="331366" cy="330466"/>
            <a:chOff x="-3854375" y="2405000"/>
            <a:chExt cx="294600" cy="293800"/>
          </a:xfrm>
        </p:grpSpPr>
        <p:sp>
          <p:nvSpPr>
            <p:cNvPr id="8408" name="Google Shape;8408;p82"/>
            <p:cNvSpPr/>
            <p:nvPr/>
          </p:nvSpPr>
          <p:spPr>
            <a:xfrm>
              <a:off x="-3854375" y="240500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82"/>
            <p:cNvSpPr/>
            <p:nvPr/>
          </p:nvSpPr>
          <p:spPr>
            <a:xfrm>
              <a:off x="-3731500" y="24585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0" name="Google Shape;8410;p82"/>
          <p:cNvGrpSpPr/>
          <p:nvPr/>
        </p:nvGrpSpPr>
        <p:grpSpPr>
          <a:xfrm>
            <a:off x="4393441" y="2505355"/>
            <a:ext cx="327823" cy="329566"/>
            <a:chOff x="-3852025" y="2764950"/>
            <a:chExt cx="291450" cy="293000"/>
          </a:xfrm>
        </p:grpSpPr>
        <p:sp>
          <p:nvSpPr>
            <p:cNvPr id="8411" name="Google Shape;8411;p82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82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3" name="Google Shape;8413;p82"/>
          <p:cNvSpPr/>
          <p:nvPr/>
        </p:nvSpPr>
        <p:spPr>
          <a:xfrm>
            <a:off x="6520588" y="1743442"/>
            <a:ext cx="328695" cy="248946"/>
          </a:xfrm>
          <a:custGeom>
            <a:rect b="b" l="l" r="r" t="t"/>
            <a:pathLst>
              <a:path extrusionOk="0" h="8853" w="11689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4" name="Google Shape;8414;p82"/>
          <p:cNvSpPr/>
          <p:nvPr/>
        </p:nvSpPr>
        <p:spPr>
          <a:xfrm>
            <a:off x="6520588" y="2100674"/>
            <a:ext cx="328695" cy="327795"/>
          </a:xfrm>
          <a:custGeom>
            <a:rect b="b" l="l" r="r" t="t"/>
            <a:pathLst>
              <a:path extrusionOk="0" h="11657" w="11689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15" name="Google Shape;8415;p82"/>
          <p:cNvGrpSpPr/>
          <p:nvPr/>
        </p:nvGrpSpPr>
        <p:grpSpPr>
          <a:xfrm>
            <a:off x="6520992" y="2505791"/>
            <a:ext cx="327823" cy="328695"/>
            <a:chOff x="-2060175" y="2768875"/>
            <a:chExt cx="291450" cy="292225"/>
          </a:xfrm>
        </p:grpSpPr>
        <p:sp>
          <p:nvSpPr>
            <p:cNvPr id="8416" name="Google Shape;8416;p82"/>
            <p:cNvSpPr/>
            <p:nvPr/>
          </p:nvSpPr>
          <p:spPr>
            <a:xfrm>
              <a:off x="-206017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82"/>
            <p:cNvSpPr/>
            <p:nvPr/>
          </p:nvSpPr>
          <p:spPr>
            <a:xfrm>
              <a:off x="-2008975" y="2855525"/>
              <a:ext cx="189050" cy="84500"/>
            </a:xfrm>
            <a:custGeom>
              <a:rect b="b" l="l" r="r" t="t"/>
              <a:pathLst>
                <a:path extrusionOk="0" h="3380" w="7562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8" name="Google Shape;8418;p82"/>
          <p:cNvGrpSpPr/>
          <p:nvPr/>
        </p:nvGrpSpPr>
        <p:grpSpPr>
          <a:xfrm>
            <a:off x="7798443" y="1704033"/>
            <a:ext cx="328695" cy="327823"/>
            <a:chOff x="-937025" y="2064750"/>
            <a:chExt cx="292225" cy="291450"/>
          </a:xfrm>
        </p:grpSpPr>
        <p:sp>
          <p:nvSpPr>
            <p:cNvPr id="8419" name="Google Shape;8419;p82"/>
            <p:cNvSpPr/>
            <p:nvPr/>
          </p:nvSpPr>
          <p:spPr>
            <a:xfrm>
              <a:off x="-834625" y="2134850"/>
              <a:ext cx="86650" cy="85075"/>
            </a:xfrm>
            <a:custGeom>
              <a:rect b="b" l="l" r="r" t="t"/>
              <a:pathLst>
                <a:path extrusionOk="0" h="3403" w="3466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82"/>
            <p:cNvSpPr/>
            <p:nvPr/>
          </p:nvSpPr>
          <p:spPr>
            <a:xfrm>
              <a:off x="-936225" y="2304975"/>
              <a:ext cx="289850" cy="51225"/>
            </a:xfrm>
            <a:custGeom>
              <a:rect b="b" l="l" r="r" t="t"/>
              <a:pathLst>
                <a:path extrusionOk="0" h="2049" w="11594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82"/>
            <p:cNvSpPr/>
            <p:nvPr/>
          </p:nvSpPr>
          <p:spPr>
            <a:xfrm>
              <a:off x="-937025" y="2064750"/>
              <a:ext cx="292225" cy="223125"/>
            </a:xfrm>
            <a:custGeom>
              <a:rect b="b" l="l" r="r" t="t"/>
              <a:pathLst>
                <a:path extrusionOk="0" h="8925" w="11689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2" name="Google Shape;8422;p82"/>
          <p:cNvGrpSpPr/>
          <p:nvPr/>
        </p:nvGrpSpPr>
        <p:grpSpPr>
          <a:xfrm>
            <a:off x="2719477" y="1703597"/>
            <a:ext cx="328723" cy="328695"/>
            <a:chOff x="-5276050" y="2037975"/>
            <a:chExt cx="292250" cy="292225"/>
          </a:xfrm>
        </p:grpSpPr>
        <p:sp>
          <p:nvSpPr>
            <p:cNvPr id="8423" name="Google Shape;8423;p82"/>
            <p:cNvSpPr/>
            <p:nvPr/>
          </p:nvSpPr>
          <p:spPr>
            <a:xfrm>
              <a:off x="-5102775" y="2211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82"/>
            <p:cNvSpPr/>
            <p:nvPr/>
          </p:nvSpPr>
          <p:spPr>
            <a:xfrm>
              <a:off x="-5224050" y="2107875"/>
              <a:ext cx="51200" cy="49825"/>
            </a:xfrm>
            <a:custGeom>
              <a:rect b="b" l="l" r="r" t="t"/>
              <a:pathLst>
                <a:path extrusionOk="0" h="1993" w="2048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82"/>
            <p:cNvSpPr/>
            <p:nvPr/>
          </p:nvSpPr>
          <p:spPr>
            <a:xfrm>
              <a:off x="-5276050" y="2037975"/>
              <a:ext cx="292250" cy="292225"/>
            </a:xfrm>
            <a:custGeom>
              <a:rect b="b" l="l" r="r" t="t"/>
              <a:pathLst>
                <a:path extrusionOk="0" h="11689" w="1169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6" name="Google Shape;8426;p82"/>
          <p:cNvSpPr/>
          <p:nvPr/>
        </p:nvSpPr>
        <p:spPr>
          <a:xfrm>
            <a:off x="2716466" y="2110516"/>
            <a:ext cx="334909" cy="308111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7" name="Google Shape;8427;p82"/>
          <p:cNvSpPr/>
          <p:nvPr/>
        </p:nvSpPr>
        <p:spPr>
          <a:xfrm>
            <a:off x="2719573" y="2506201"/>
            <a:ext cx="328695" cy="327795"/>
          </a:xfrm>
          <a:custGeom>
            <a:rect b="b" l="l" r="r" t="t"/>
            <a:pathLst>
              <a:path extrusionOk="0" h="11657" w="11689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28" name="Google Shape;8428;p82"/>
          <p:cNvGrpSpPr/>
          <p:nvPr/>
        </p:nvGrpSpPr>
        <p:grpSpPr>
          <a:xfrm>
            <a:off x="4868749" y="1704033"/>
            <a:ext cx="252518" cy="327823"/>
            <a:chOff x="-3462150" y="2046625"/>
            <a:chExt cx="224500" cy="291450"/>
          </a:xfrm>
        </p:grpSpPr>
        <p:sp>
          <p:nvSpPr>
            <p:cNvPr id="8429" name="Google Shape;8429;p82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82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82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82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82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82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82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6" name="Google Shape;8436;p82"/>
          <p:cNvGrpSpPr/>
          <p:nvPr/>
        </p:nvGrpSpPr>
        <p:grpSpPr>
          <a:xfrm>
            <a:off x="4849711" y="2099808"/>
            <a:ext cx="290592" cy="329595"/>
            <a:chOff x="-3478675" y="2405775"/>
            <a:chExt cx="258350" cy="293025"/>
          </a:xfrm>
        </p:grpSpPr>
        <p:sp>
          <p:nvSpPr>
            <p:cNvPr id="8437" name="Google Shape;8437;p82"/>
            <p:cNvSpPr/>
            <p:nvPr/>
          </p:nvSpPr>
          <p:spPr>
            <a:xfrm>
              <a:off x="-3478675" y="2405775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82"/>
            <p:cNvSpPr/>
            <p:nvPr/>
          </p:nvSpPr>
          <p:spPr>
            <a:xfrm>
              <a:off x="-3408575" y="2509750"/>
              <a:ext cx="17350" cy="154400"/>
            </a:xfrm>
            <a:custGeom>
              <a:rect b="b" l="l" r="r" t="t"/>
              <a:pathLst>
                <a:path extrusionOk="0" h="617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82"/>
            <p:cNvSpPr/>
            <p:nvPr/>
          </p:nvSpPr>
          <p:spPr>
            <a:xfrm>
              <a:off x="-3357400" y="2509750"/>
              <a:ext cx="17350" cy="154400"/>
            </a:xfrm>
            <a:custGeom>
              <a:rect b="b" l="l" r="r" t="t"/>
              <a:pathLst>
                <a:path extrusionOk="0" h="617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82"/>
            <p:cNvSpPr/>
            <p:nvPr/>
          </p:nvSpPr>
          <p:spPr>
            <a:xfrm>
              <a:off x="-3306200" y="2509750"/>
              <a:ext cx="17350" cy="154400"/>
            </a:xfrm>
            <a:custGeom>
              <a:rect b="b" l="l" r="r" t="t"/>
              <a:pathLst>
                <a:path extrusionOk="0" h="617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1" name="Google Shape;8441;p82"/>
          <p:cNvGrpSpPr/>
          <p:nvPr/>
        </p:nvGrpSpPr>
        <p:grpSpPr>
          <a:xfrm>
            <a:off x="4889122" y="2505790"/>
            <a:ext cx="211772" cy="328695"/>
            <a:chOff x="-3443250" y="2765725"/>
            <a:chExt cx="188275" cy="292225"/>
          </a:xfrm>
        </p:grpSpPr>
        <p:sp>
          <p:nvSpPr>
            <p:cNvPr id="8442" name="Google Shape;8442;p82"/>
            <p:cNvSpPr/>
            <p:nvPr/>
          </p:nvSpPr>
          <p:spPr>
            <a:xfrm>
              <a:off x="-3443250" y="2765725"/>
              <a:ext cx="188275" cy="292225"/>
            </a:xfrm>
            <a:custGeom>
              <a:rect b="b" l="l" r="r" t="t"/>
              <a:pathLst>
                <a:path extrusionOk="0" h="11689" w="7531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82"/>
            <p:cNvSpPr/>
            <p:nvPr/>
          </p:nvSpPr>
          <p:spPr>
            <a:xfrm>
              <a:off x="-3411725" y="2799375"/>
              <a:ext cx="124450" cy="86100"/>
            </a:xfrm>
            <a:custGeom>
              <a:rect b="b" l="l" r="r" t="t"/>
              <a:pathLst>
                <a:path extrusionOk="0" h="3444" w="4978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82"/>
            <p:cNvSpPr/>
            <p:nvPr/>
          </p:nvSpPr>
          <p:spPr>
            <a:xfrm>
              <a:off x="-3392825" y="2903575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82"/>
            <p:cNvSpPr/>
            <p:nvPr/>
          </p:nvSpPr>
          <p:spPr>
            <a:xfrm>
              <a:off x="-3392825" y="2938225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6" name="Google Shape;8446;p82"/>
          <p:cNvGrpSpPr/>
          <p:nvPr/>
        </p:nvGrpSpPr>
        <p:grpSpPr>
          <a:xfrm>
            <a:off x="6964040" y="1703147"/>
            <a:ext cx="289720" cy="329595"/>
            <a:chOff x="-1684475" y="2049000"/>
            <a:chExt cx="257575" cy="293025"/>
          </a:xfrm>
        </p:grpSpPr>
        <p:sp>
          <p:nvSpPr>
            <p:cNvPr id="8447" name="Google Shape;8447;p82"/>
            <p:cNvSpPr/>
            <p:nvPr/>
          </p:nvSpPr>
          <p:spPr>
            <a:xfrm>
              <a:off x="-1684475" y="2049000"/>
              <a:ext cx="257575" cy="293025"/>
            </a:xfrm>
            <a:custGeom>
              <a:rect b="b" l="l" r="r" t="t"/>
              <a:pathLst>
                <a:path extrusionOk="0" h="11721" w="10303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82"/>
            <p:cNvSpPr/>
            <p:nvPr/>
          </p:nvSpPr>
          <p:spPr>
            <a:xfrm>
              <a:off x="-1615950" y="223880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82"/>
            <p:cNvSpPr/>
            <p:nvPr/>
          </p:nvSpPr>
          <p:spPr>
            <a:xfrm>
              <a:off x="-1615950" y="2273475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82"/>
            <p:cNvSpPr/>
            <p:nvPr/>
          </p:nvSpPr>
          <p:spPr>
            <a:xfrm>
              <a:off x="-1630925" y="2100975"/>
              <a:ext cx="153625" cy="116600"/>
            </a:xfrm>
            <a:custGeom>
              <a:rect b="b" l="l" r="r" t="t"/>
              <a:pathLst>
                <a:path extrusionOk="0" h="4664" w="6145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1" name="Google Shape;8451;p82"/>
          <p:cNvSpPr/>
          <p:nvPr/>
        </p:nvSpPr>
        <p:spPr>
          <a:xfrm>
            <a:off x="6937493" y="2100435"/>
            <a:ext cx="342867" cy="328273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52" name="Google Shape;8452;p82"/>
          <p:cNvGrpSpPr/>
          <p:nvPr/>
        </p:nvGrpSpPr>
        <p:grpSpPr>
          <a:xfrm>
            <a:off x="6944988" y="2505791"/>
            <a:ext cx="327823" cy="328695"/>
            <a:chOff x="-1700225" y="2768875"/>
            <a:chExt cx="291450" cy="292225"/>
          </a:xfrm>
        </p:grpSpPr>
        <p:sp>
          <p:nvSpPr>
            <p:cNvPr id="8453" name="Google Shape;8453;p82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82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82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82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82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82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9" name="Google Shape;8459;p82"/>
          <p:cNvGrpSpPr/>
          <p:nvPr/>
        </p:nvGrpSpPr>
        <p:grpSpPr>
          <a:xfrm>
            <a:off x="7817930" y="2099808"/>
            <a:ext cx="289720" cy="329595"/>
            <a:chOff x="-919700" y="2420750"/>
            <a:chExt cx="257575" cy="293025"/>
          </a:xfrm>
        </p:grpSpPr>
        <p:sp>
          <p:nvSpPr>
            <p:cNvPr id="8460" name="Google Shape;8460;p82"/>
            <p:cNvSpPr/>
            <p:nvPr/>
          </p:nvSpPr>
          <p:spPr>
            <a:xfrm>
              <a:off x="-884250" y="2490850"/>
              <a:ext cx="84300" cy="51225"/>
            </a:xfrm>
            <a:custGeom>
              <a:rect b="b" l="l" r="r" t="t"/>
              <a:pathLst>
                <a:path extrusionOk="0" h="2049" w="3372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82"/>
            <p:cNvSpPr/>
            <p:nvPr/>
          </p:nvSpPr>
          <p:spPr>
            <a:xfrm>
              <a:off x="-919700" y="2420750"/>
              <a:ext cx="257575" cy="293025"/>
            </a:xfrm>
            <a:custGeom>
              <a:rect b="b" l="l" r="r" t="t"/>
              <a:pathLst>
                <a:path extrusionOk="0" h="11721" w="10303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82"/>
            <p:cNvSpPr/>
            <p:nvPr/>
          </p:nvSpPr>
          <p:spPr>
            <a:xfrm>
              <a:off x="-766100" y="266097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3" name="Google Shape;8463;p82"/>
          <p:cNvGrpSpPr/>
          <p:nvPr/>
        </p:nvGrpSpPr>
        <p:grpSpPr>
          <a:xfrm>
            <a:off x="1021308" y="3052865"/>
            <a:ext cx="345539" cy="327795"/>
            <a:chOff x="-6696925" y="3272575"/>
            <a:chExt cx="307200" cy="291425"/>
          </a:xfrm>
        </p:grpSpPr>
        <p:sp>
          <p:nvSpPr>
            <p:cNvPr id="8464" name="Google Shape;8464;p82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82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6" name="Google Shape;8466;p82"/>
          <p:cNvGrpSpPr/>
          <p:nvPr/>
        </p:nvGrpSpPr>
        <p:grpSpPr>
          <a:xfrm>
            <a:off x="1021295" y="3455473"/>
            <a:ext cx="345567" cy="328695"/>
            <a:chOff x="-6690625" y="3631325"/>
            <a:chExt cx="307225" cy="292225"/>
          </a:xfrm>
        </p:grpSpPr>
        <p:sp>
          <p:nvSpPr>
            <p:cNvPr id="8467" name="Google Shape;8467;p82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82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82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82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82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2" name="Google Shape;8472;p82"/>
          <p:cNvGrpSpPr/>
          <p:nvPr/>
        </p:nvGrpSpPr>
        <p:grpSpPr>
          <a:xfrm>
            <a:off x="1029281" y="3867544"/>
            <a:ext cx="329595" cy="327598"/>
            <a:chOff x="-6689825" y="3992050"/>
            <a:chExt cx="293025" cy="291250"/>
          </a:xfrm>
        </p:grpSpPr>
        <p:sp>
          <p:nvSpPr>
            <p:cNvPr id="8473" name="Google Shape;8473;p82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82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82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82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82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82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82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82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82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82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82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82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5" name="Google Shape;8485;p82"/>
          <p:cNvSpPr/>
          <p:nvPr/>
        </p:nvSpPr>
        <p:spPr>
          <a:xfrm>
            <a:off x="3130233" y="3052974"/>
            <a:ext cx="339521" cy="327486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6" name="Google Shape;8486;p82"/>
          <p:cNvGrpSpPr/>
          <p:nvPr/>
        </p:nvGrpSpPr>
        <p:grpSpPr>
          <a:xfrm>
            <a:off x="3134686" y="3455909"/>
            <a:ext cx="330466" cy="327823"/>
            <a:chOff x="-4837325" y="3612425"/>
            <a:chExt cx="293800" cy="291450"/>
          </a:xfrm>
        </p:grpSpPr>
        <p:sp>
          <p:nvSpPr>
            <p:cNvPr id="8487" name="Google Shape;8487;p82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82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82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0" name="Google Shape;8490;p82"/>
          <p:cNvGrpSpPr/>
          <p:nvPr/>
        </p:nvGrpSpPr>
        <p:grpSpPr>
          <a:xfrm>
            <a:off x="3135572" y="3867431"/>
            <a:ext cx="328695" cy="327823"/>
            <a:chOff x="-4837325" y="3971575"/>
            <a:chExt cx="292225" cy="291450"/>
          </a:xfrm>
        </p:grpSpPr>
        <p:sp>
          <p:nvSpPr>
            <p:cNvPr id="8491" name="Google Shape;8491;p82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82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82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82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82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82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7" name="Google Shape;8497;p82"/>
          <p:cNvGrpSpPr/>
          <p:nvPr/>
        </p:nvGrpSpPr>
        <p:grpSpPr>
          <a:xfrm>
            <a:off x="5247778" y="3072352"/>
            <a:ext cx="336681" cy="288821"/>
            <a:chOff x="-3037625" y="3254850"/>
            <a:chExt cx="299325" cy="256775"/>
          </a:xfrm>
        </p:grpSpPr>
        <p:sp>
          <p:nvSpPr>
            <p:cNvPr id="8498" name="Google Shape;8498;p82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82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82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82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2" name="Google Shape;8502;p82"/>
          <p:cNvGrpSpPr/>
          <p:nvPr/>
        </p:nvGrpSpPr>
        <p:grpSpPr>
          <a:xfrm>
            <a:off x="5250871" y="3455459"/>
            <a:ext cx="330494" cy="328723"/>
            <a:chOff x="-3031325" y="3597450"/>
            <a:chExt cx="293825" cy="292250"/>
          </a:xfrm>
        </p:grpSpPr>
        <p:sp>
          <p:nvSpPr>
            <p:cNvPr id="8503" name="Google Shape;8503;p82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82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82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82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7" name="Google Shape;8507;p82"/>
          <p:cNvGrpSpPr/>
          <p:nvPr/>
        </p:nvGrpSpPr>
        <p:grpSpPr>
          <a:xfrm>
            <a:off x="5251321" y="3886482"/>
            <a:ext cx="329595" cy="289720"/>
            <a:chOff x="-3030525" y="3973150"/>
            <a:chExt cx="293025" cy="257575"/>
          </a:xfrm>
        </p:grpSpPr>
        <p:sp>
          <p:nvSpPr>
            <p:cNvPr id="8508" name="Google Shape;8508;p82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82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0" name="Google Shape;8510;p82"/>
          <p:cNvGrpSpPr/>
          <p:nvPr/>
        </p:nvGrpSpPr>
        <p:grpSpPr>
          <a:xfrm>
            <a:off x="7364319" y="3100683"/>
            <a:ext cx="329595" cy="232159"/>
            <a:chOff x="-1199300" y="3279250"/>
            <a:chExt cx="293025" cy="206400"/>
          </a:xfrm>
        </p:grpSpPr>
        <p:sp>
          <p:nvSpPr>
            <p:cNvPr id="8511" name="Google Shape;8511;p82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82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82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82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5" name="Google Shape;8515;p82"/>
          <p:cNvGrpSpPr/>
          <p:nvPr/>
        </p:nvGrpSpPr>
        <p:grpSpPr>
          <a:xfrm>
            <a:off x="1439682" y="3052500"/>
            <a:ext cx="347310" cy="328526"/>
            <a:chOff x="-6338550" y="3272950"/>
            <a:chExt cx="308775" cy="292075"/>
          </a:xfrm>
        </p:grpSpPr>
        <p:sp>
          <p:nvSpPr>
            <p:cNvPr id="8516" name="Google Shape;8516;p82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82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82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9" name="Google Shape;8519;p82"/>
          <p:cNvGrpSpPr/>
          <p:nvPr/>
        </p:nvGrpSpPr>
        <p:grpSpPr>
          <a:xfrm>
            <a:off x="1448540" y="3455909"/>
            <a:ext cx="329595" cy="327823"/>
            <a:chOff x="-6329100" y="3632100"/>
            <a:chExt cx="293025" cy="291450"/>
          </a:xfrm>
        </p:grpSpPr>
        <p:sp>
          <p:nvSpPr>
            <p:cNvPr id="8520" name="Google Shape;8520;p82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82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82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3" name="Google Shape;8523;p82"/>
          <p:cNvGrpSpPr/>
          <p:nvPr/>
        </p:nvGrpSpPr>
        <p:grpSpPr>
          <a:xfrm>
            <a:off x="1449440" y="3867431"/>
            <a:ext cx="327795" cy="327823"/>
            <a:chOff x="-6329875" y="3992050"/>
            <a:chExt cx="291425" cy="291450"/>
          </a:xfrm>
        </p:grpSpPr>
        <p:sp>
          <p:nvSpPr>
            <p:cNvPr id="8524" name="Google Shape;8524;p82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82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82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82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8" name="Google Shape;8528;p82"/>
          <p:cNvGrpSpPr/>
          <p:nvPr/>
        </p:nvGrpSpPr>
        <p:grpSpPr>
          <a:xfrm>
            <a:off x="3557053" y="3051529"/>
            <a:ext cx="330494" cy="330466"/>
            <a:chOff x="-4478975" y="3251700"/>
            <a:chExt cx="293825" cy="293800"/>
          </a:xfrm>
        </p:grpSpPr>
        <p:sp>
          <p:nvSpPr>
            <p:cNvPr id="8529" name="Google Shape;8529;p82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82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82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2" name="Google Shape;8532;p82"/>
          <p:cNvGrpSpPr/>
          <p:nvPr/>
        </p:nvGrpSpPr>
        <p:grpSpPr>
          <a:xfrm>
            <a:off x="3557053" y="3455909"/>
            <a:ext cx="330494" cy="327823"/>
            <a:chOff x="-4475825" y="3612425"/>
            <a:chExt cx="293825" cy="291450"/>
          </a:xfrm>
        </p:grpSpPr>
        <p:sp>
          <p:nvSpPr>
            <p:cNvPr id="8533" name="Google Shape;8533;p82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82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82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6" name="Google Shape;8536;p82"/>
          <p:cNvGrpSpPr/>
          <p:nvPr/>
        </p:nvGrpSpPr>
        <p:grpSpPr>
          <a:xfrm>
            <a:off x="3554845" y="3867445"/>
            <a:ext cx="334909" cy="327795"/>
            <a:chOff x="-4480550" y="3970800"/>
            <a:chExt cx="297750" cy="291425"/>
          </a:xfrm>
        </p:grpSpPr>
        <p:sp>
          <p:nvSpPr>
            <p:cNvPr id="8537" name="Google Shape;8537;p82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82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9" name="Google Shape;8539;p82"/>
          <p:cNvGrpSpPr/>
          <p:nvPr/>
        </p:nvGrpSpPr>
        <p:grpSpPr>
          <a:xfrm>
            <a:off x="5676284" y="3052851"/>
            <a:ext cx="324280" cy="327823"/>
            <a:chOff x="-2668225" y="3239075"/>
            <a:chExt cx="288300" cy="291450"/>
          </a:xfrm>
        </p:grpSpPr>
        <p:sp>
          <p:nvSpPr>
            <p:cNvPr id="8540" name="Google Shape;8540;p82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82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82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82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82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5" name="Google Shape;8545;p82"/>
          <p:cNvGrpSpPr/>
          <p:nvPr/>
        </p:nvGrpSpPr>
        <p:grpSpPr>
          <a:xfrm>
            <a:off x="5674062" y="3455909"/>
            <a:ext cx="328723" cy="327823"/>
            <a:chOff x="-2671375" y="3597450"/>
            <a:chExt cx="292250" cy="291450"/>
          </a:xfrm>
        </p:grpSpPr>
        <p:sp>
          <p:nvSpPr>
            <p:cNvPr id="8546" name="Google Shape;8546;p82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82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8" name="Google Shape;8548;p82"/>
          <p:cNvGrpSpPr/>
          <p:nvPr/>
        </p:nvGrpSpPr>
        <p:grpSpPr>
          <a:xfrm>
            <a:off x="5673191" y="3866545"/>
            <a:ext cx="330466" cy="329595"/>
            <a:chOff x="-2670575" y="3956600"/>
            <a:chExt cx="293800" cy="293025"/>
          </a:xfrm>
        </p:grpSpPr>
        <p:sp>
          <p:nvSpPr>
            <p:cNvPr id="8549" name="Google Shape;8549;p82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82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82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82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3" name="Google Shape;8553;p82"/>
          <p:cNvGrpSpPr/>
          <p:nvPr/>
        </p:nvGrpSpPr>
        <p:grpSpPr>
          <a:xfrm>
            <a:off x="7362548" y="3456415"/>
            <a:ext cx="333138" cy="326811"/>
            <a:chOff x="-1183550" y="3586525"/>
            <a:chExt cx="296175" cy="290550"/>
          </a:xfrm>
        </p:grpSpPr>
        <p:sp>
          <p:nvSpPr>
            <p:cNvPr id="8554" name="Google Shape;8554;p82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82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82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82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82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82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82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82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82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3" name="Google Shape;8563;p82"/>
          <p:cNvGrpSpPr/>
          <p:nvPr/>
        </p:nvGrpSpPr>
        <p:grpSpPr>
          <a:xfrm>
            <a:off x="1871279" y="3053301"/>
            <a:ext cx="328723" cy="326923"/>
            <a:chOff x="-5971525" y="3273750"/>
            <a:chExt cx="292250" cy="290650"/>
          </a:xfrm>
        </p:grpSpPr>
        <p:sp>
          <p:nvSpPr>
            <p:cNvPr id="8564" name="Google Shape;8564;p82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82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6" name="Google Shape;8566;p82"/>
          <p:cNvGrpSpPr/>
          <p:nvPr/>
        </p:nvGrpSpPr>
        <p:grpSpPr>
          <a:xfrm>
            <a:off x="1866850" y="3454841"/>
            <a:ext cx="337581" cy="329960"/>
            <a:chOff x="-5974675" y="3632100"/>
            <a:chExt cx="300125" cy="293350"/>
          </a:xfrm>
        </p:grpSpPr>
        <p:sp>
          <p:nvSpPr>
            <p:cNvPr id="8567" name="Google Shape;8567;p82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82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82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0" name="Google Shape;8570;p82"/>
          <p:cNvGrpSpPr/>
          <p:nvPr/>
        </p:nvGrpSpPr>
        <p:grpSpPr>
          <a:xfrm>
            <a:off x="1881022" y="3866546"/>
            <a:ext cx="309236" cy="329595"/>
            <a:chOff x="-5971525" y="3990475"/>
            <a:chExt cx="274925" cy="293025"/>
          </a:xfrm>
        </p:grpSpPr>
        <p:sp>
          <p:nvSpPr>
            <p:cNvPr id="8571" name="Google Shape;8571;p82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82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82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82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5" name="Google Shape;8575;p82"/>
          <p:cNvGrpSpPr/>
          <p:nvPr/>
        </p:nvGrpSpPr>
        <p:grpSpPr>
          <a:xfrm>
            <a:off x="3978534" y="3053301"/>
            <a:ext cx="328695" cy="326923"/>
            <a:chOff x="-4118225" y="3253275"/>
            <a:chExt cx="292225" cy="290650"/>
          </a:xfrm>
        </p:grpSpPr>
        <p:sp>
          <p:nvSpPr>
            <p:cNvPr id="8576" name="Google Shape;8576;p82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82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8" name="Google Shape;8578;p82"/>
          <p:cNvGrpSpPr/>
          <p:nvPr/>
        </p:nvGrpSpPr>
        <p:grpSpPr>
          <a:xfrm>
            <a:off x="4017944" y="3455698"/>
            <a:ext cx="249874" cy="328245"/>
            <a:chOff x="-4082800" y="3612425"/>
            <a:chExt cx="222150" cy="291825"/>
          </a:xfrm>
        </p:grpSpPr>
        <p:sp>
          <p:nvSpPr>
            <p:cNvPr id="8579" name="Google Shape;8579;p82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82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82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2" name="Google Shape;8582;p82"/>
          <p:cNvGrpSpPr/>
          <p:nvPr/>
        </p:nvGrpSpPr>
        <p:grpSpPr>
          <a:xfrm>
            <a:off x="3978534" y="3877625"/>
            <a:ext cx="328695" cy="307436"/>
            <a:chOff x="-4118225" y="3990475"/>
            <a:chExt cx="292225" cy="273325"/>
          </a:xfrm>
        </p:grpSpPr>
        <p:sp>
          <p:nvSpPr>
            <p:cNvPr id="8583" name="Google Shape;8583;p82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82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82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82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7" name="Google Shape;8587;p82"/>
          <p:cNvGrpSpPr/>
          <p:nvPr/>
        </p:nvGrpSpPr>
        <p:grpSpPr>
          <a:xfrm>
            <a:off x="6105301" y="3051965"/>
            <a:ext cx="308336" cy="329595"/>
            <a:chOff x="-2312225" y="3238300"/>
            <a:chExt cx="274125" cy="293025"/>
          </a:xfrm>
        </p:grpSpPr>
        <p:sp>
          <p:nvSpPr>
            <p:cNvPr id="8588" name="Google Shape;8588;p82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82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0" name="Google Shape;8590;p82"/>
          <p:cNvGrpSpPr/>
          <p:nvPr/>
        </p:nvGrpSpPr>
        <p:grpSpPr>
          <a:xfrm>
            <a:off x="6095108" y="3415598"/>
            <a:ext cx="328723" cy="408443"/>
            <a:chOff x="-2310650" y="3525775"/>
            <a:chExt cx="292250" cy="363125"/>
          </a:xfrm>
        </p:grpSpPr>
        <p:sp>
          <p:nvSpPr>
            <p:cNvPr id="8591" name="Google Shape;8591;p82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82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82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82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5" name="Google Shape;8595;p82"/>
          <p:cNvGrpSpPr/>
          <p:nvPr/>
        </p:nvGrpSpPr>
        <p:grpSpPr>
          <a:xfrm>
            <a:off x="6094222" y="3867431"/>
            <a:ext cx="330494" cy="327823"/>
            <a:chOff x="-2310650" y="3958175"/>
            <a:chExt cx="293825" cy="291450"/>
          </a:xfrm>
        </p:grpSpPr>
        <p:sp>
          <p:nvSpPr>
            <p:cNvPr id="8596" name="Google Shape;8596;p82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82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8" name="Google Shape;8598;p82"/>
          <p:cNvGrpSpPr/>
          <p:nvPr/>
        </p:nvGrpSpPr>
        <p:grpSpPr>
          <a:xfrm>
            <a:off x="7363447" y="3867431"/>
            <a:ext cx="331338" cy="327823"/>
            <a:chOff x="-1182750" y="3962900"/>
            <a:chExt cx="294575" cy="291450"/>
          </a:xfrm>
        </p:grpSpPr>
        <p:sp>
          <p:nvSpPr>
            <p:cNvPr id="8599" name="Google Shape;8599;p82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82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82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82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82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82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82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6" name="Google Shape;8606;p82"/>
          <p:cNvGrpSpPr/>
          <p:nvPr/>
        </p:nvGrpSpPr>
        <p:grpSpPr>
          <a:xfrm>
            <a:off x="2291424" y="3052851"/>
            <a:ext cx="331366" cy="327823"/>
            <a:chOff x="-5611575" y="3272950"/>
            <a:chExt cx="294600" cy="291450"/>
          </a:xfrm>
        </p:grpSpPr>
        <p:sp>
          <p:nvSpPr>
            <p:cNvPr id="8607" name="Google Shape;8607;p82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82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82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82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82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2" name="Google Shape;8612;p82"/>
          <p:cNvGrpSpPr/>
          <p:nvPr/>
        </p:nvGrpSpPr>
        <p:grpSpPr>
          <a:xfrm>
            <a:off x="2291424" y="3456359"/>
            <a:ext cx="331366" cy="326923"/>
            <a:chOff x="-5613150" y="3632900"/>
            <a:chExt cx="294600" cy="290650"/>
          </a:xfrm>
        </p:grpSpPr>
        <p:sp>
          <p:nvSpPr>
            <p:cNvPr id="8613" name="Google Shape;8613;p82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82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5" name="Google Shape;8615;p82"/>
          <p:cNvGrpSpPr/>
          <p:nvPr/>
        </p:nvGrpSpPr>
        <p:grpSpPr>
          <a:xfrm>
            <a:off x="2291424" y="3866996"/>
            <a:ext cx="331366" cy="328695"/>
            <a:chOff x="-5613150" y="3991275"/>
            <a:chExt cx="294600" cy="292225"/>
          </a:xfrm>
        </p:grpSpPr>
        <p:sp>
          <p:nvSpPr>
            <p:cNvPr id="8616" name="Google Shape;8616;p82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82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82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82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82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82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82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82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82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5" name="Google Shape;8625;p82"/>
          <p:cNvGrpSpPr/>
          <p:nvPr/>
        </p:nvGrpSpPr>
        <p:grpSpPr>
          <a:xfrm>
            <a:off x="4387594" y="3053020"/>
            <a:ext cx="339521" cy="327486"/>
            <a:chOff x="-3768700" y="3253275"/>
            <a:chExt cx="301850" cy="291150"/>
          </a:xfrm>
        </p:grpSpPr>
        <p:sp>
          <p:nvSpPr>
            <p:cNvPr id="8626" name="Google Shape;8626;p82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82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82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9" name="Google Shape;8629;p82"/>
          <p:cNvGrpSpPr/>
          <p:nvPr/>
        </p:nvGrpSpPr>
        <p:grpSpPr>
          <a:xfrm>
            <a:off x="4390785" y="3465203"/>
            <a:ext cx="333138" cy="309236"/>
            <a:chOff x="-3808700" y="3628950"/>
            <a:chExt cx="296175" cy="274925"/>
          </a:xfrm>
        </p:grpSpPr>
        <p:sp>
          <p:nvSpPr>
            <p:cNvPr id="8630" name="Google Shape;8630;p82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82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82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8633" name="Google Shape;8633;p82"/>
          <p:cNvGrpSpPr/>
          <p:nvPr/>
        </p:nvGrpSpPr>
        <p:grpSpPr>
          <a:xfrm>
            <a:off x="4432430" y="3867108"/>
            <a:ext cx="327654" cy="328470"/>
            <a:chOff x="-3771675" y="3971775"/>
            <a:chExt cx="291300" cy="292025"/>
          </a:xfrm>
        </p:grpSpPr>
        <p:sp>
          <p:nvSpPr>
            <p:cNvPr id="8634" name="Google Shape;8634;p82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82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82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82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82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9" name="Google Shape;8639;p82"/>
          <p:cNvGrpSpPr/>
          <p:nvPr/>
        </p:nvGrpSpPr>
        <p:grpSpPr>
          <a:xfrm>
            <a:off x="6520755" y="3091474"/>
            <a:ext cx="328301" cy="250577"/>
            <a:chOff x="-1951475" y="3273100"/>
            <a:chExt cx="291875" cy="222775"/>
          </a:xfrm>
        </p:grpSpPr>
        <p:sp>
          <p:nvSpPr>
            <p:cNvPr id="8640" name="Google Shape;8640;p82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82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82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3" name="Google Shape;8643;p82"/>
          <p:cNvGrpSpPr/>
          <p:nvPr/>
        </p:nvGrpSpPr>
        <p:grpSpPr>
          <a:xfrm>
            <a:off x="6518786" y="3455909"/>
            <a:ext cx="332238" cy="327823"/>
            <a:chOff x="-1951475" y="3597450"/>
            <a:chExt cx="295375" cy="291450"/>
          </a:xfrm>
        </p:grpSpPr>
        <p:sp>
          <p:nvSpPr>
            <p:cNvPr id="8644" name="Google Shape;8644;p82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82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82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82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8" name="Google Shape;8648;p82"/>
          <p:cNvGrpSpPr/>
          <p:nvPr/>
        </p:nvGrpSpPr>
        <p:grpSpPr>
          <a:xfrm>
            <a:off x="6511250" y="3867431"/>
            <a:ext cx="347310" cy="327823"/>
            <a:chOff x="-1960150" y="3956600"/>
            <a:chExt cx="308775" cy="291450"/>
          </a:xfrm>
        </p:grpSpPr>
        <p:sp>
          <p:nvSpPr>
            <p:cNvPr id="8649" name="Google Shape;8649;p82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82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1" name="Google Shape;8651;p82"/>
          <p:cNvGrpSpPr/>
          <p:nvPr/>
        </p:nvGrpSpPr>
        <p:grpSpPr>
          <a:xfrm>
            <a:off x="7798445" y="3052415"/>
            <a:ext cx="328695" cy="328695"/>
            <a:chOff x="-804700" y="3226500"/>
            <a:chExt cx="292225" cy="292225"/>
          </a:xfrm>
        </p:grpSpPr>
        <p:sp>
          <p:nvSpPr>
            <p:cNvPr id="8652" name="Google Shape;8652;p82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82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82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82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82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82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82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9" name="Google Shape;8659;p82"/>
          <p:cNvGrpSpPr/>
          <p:nvPr/>
        </p:nvGrpSpPr>
        <p:grpSpPr>
          <a:xfrm>
            <a:off x="2719492" y="3052401"/>
            <a:ext cx="328695" cy="328723"/>
            <a:chOff x="-5251625" y="3272950"/>
            <a:chExt cx="292225" cy="292250"/>
          </a:xfrm>
        </p:grpSpPr>
        <p:sp>
          <p:nvSpPr>
            <p:cNvPr id="8660" name="Google Shape;8660;p82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82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82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3" name="Google Shape;8663;p82"/>
          <p:cNvGrpSpPr/>
          <p:nvPr/>
        </p:nvGrpSpPr>
        <p:grpSpPr>
          <a:xfrm>
            <a:off x="2716834" y="3455249"/>
            <a:ext cx="334009" cy="329145"/>
            <a:chOff x="-5254775" y="3631325"/>
            <a:chExt cx="296950" cy="292625"/>
          </a:xfrm>
        </p:grpSpPr>
        <p:sp>
          <p:nvSpPr>
            <p:cNvPr id="8664" name="Google Shape;8664;p82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82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82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82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82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82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82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1" name="Google Shape;8671;p82"/>
          <p:cNvGrpSpPr/>
          <p:nvPr/>
        </p:nvGrpSpPr>
        <p:grpSpPr>
          <a:xfrm>
            <a:off x="2719928" y="3866996"/>
            <a:ext cx="327823" cy="328695"/>
            <a:chOff x="-5251625" y="3991275"/>
            <a:chExt cx="291450" cy="292225"/>
          </a:xfrm>
        </p:grpSpPr>
        <p:sp>
          <p:nvSpPr>
            <p:cNvPr id="8672" name="Google Shape;8672;p82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82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82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82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82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7" name="Google Shape;8677;p82"/>
          <p:cNvGrpSpPr/>
          <p:nvPr/>
        </p:nvGrpSpPr>
        <p:grpSpPr>
          <a:xfrm>
            <a:off x="4870072" y="3052865"/>
            <a:ext cx="249874" cy="327795"/>
            <a:chOff x="-3365275" y="3253275"/>
            <a:chExt cx="222150" cy="291425"/>
          </a:xfrm>
        </p:grpSpPr>
        <p:sp>
          <p:nvSpPr>
            <p:cNvPr id="8678" name="Google Shape;8678;p82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82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0" name="Google Shape;8680;p82"/>
          <p:cNvGrpSpPr/>
          <p:nvPr/>
        </p:nvGrpSpPr>
        <p:grpSpPr>
          <a:xfrm>
            <a:off x="4849713" y="3455023"/>
            <a:ext cx="290592" cy="329595"/>
            <a:chOff x="-3383375" y="3611625"/>
            <a:chExt cx="258350" cy="293025"/>
          </a:xfrm>
        </p:grpSpPr>
        <p:sp>
          <p:nvSpPr>
            <p:cNvPr id="8681" name="Google Shape;8681;p82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82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3" name="Google Shape;8683;p82"/>
          <p:cNvGrpSpPr/>
          <p:nvPr/>
        </p:nvGrpSpPr>
        <p:grpSpPr>
          <a:xfrm>
            <a:off x="4889123" y="3867431"/>
            <a:ext cx="211772" cy="327823"/>
            <a:chOff x="-3347950" y="3971575"/>
            <a:chExt cx="188275" cy="291450"/>
          </a:xfrm>
        </p:grpSpPr>
        <p:sp>
          <p:nvSpPr>
            <p:cNvPr id="8684" name="Google Shape;8684;p82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82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82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7" name="Google Shape;8687;p82"/>
          <p:cNvGrpSpPr/>
          <p:nvPr/>
        </p:nvGrpSpPr>
        <p:grpSpPr>
          <a:xfrm>
            <a:off x="6963606" y="3051965"/>
            <a:ext cx="290592" cy="329595"/>
            <a:chOff x="-1575775" y="3238300"/>
            <a:chExt cx="258350" cy="293025"/>
          </a:xfrm>
        </p:grpSpPr>
        <p:sp>
          <p:nvSpPr>
            <p:cNvPr id="8688" name="Google Shape;8688;p82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82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82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82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82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3" name="Google Shape;8693;p82"/>
          <p:cNvGrpSpPr/>
          <p:nvPr/>
        </p:nvGrpSpPr>
        <p:grpSpPr>
          <a:xfrm>
            <a:off x="6943654" y="3454151"/>
            <a:ext cx="330494" cy="331338"/>
            <a:chOff x="-1591550" y="3597475"/>
            <a:chExt cx="293825" cy="294575"/>
          </a:xfrm>
        </p:grpSpPr>
        <p:sp>
          <p:nvSpPr>
            <p:cNvPr id="8694" name="Google Shape;8694;p82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82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82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7" name="Google Shape;8697;p82"/>
          <p:cNvGrpSpPr/>
          <p:nvPr/>
        </p:nvGrpSpPr>
        <p:grpSpPr>
          <a:xfrm>
            <a:off x="6944104" y="3875403"/>
            <a:ext cx="329595" cy="311879"/>
            <a:chOff x="-1592325" y="3957400"/>
            <a:chExt cx="293025" cy="277275"/>
          </a:xfrm>
        </p:grpSpPr>
        <p:sp>
          <p:nvSpPr>
            <p:cNvPr id="8698" name="Google Shape;8698;p82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82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82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82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2" name="Google Shape;8702;p82"/>
          <p:cNvGrpSpPr/>
          <p:nvPr/>
        </p:nvGrpSpPr>
        <p:grpSpPr>
          <a:xfrm>
            <a:off x="7818383" y="3455473"/>
            <a:ext cx="288821" cy="328695"/>
            <a:chOff x="-778700" y="3612425"/>
            <a:chExt cx="256775" cy="292225"/>
          </a:xfrm>
        </p:grpSpPr>
        <p:sp>
          <p:nvSpPr>
            <p:cNvPr id="8703" name="Google Shape;8703;p82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82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82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82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82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82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9" name="Google Shape;8709;p82"/>
          <p:cNvGrpSpPr/>
          <p:nvPr/>
        </p:nvGrpSpPr>
        <p:grpSpPr>
          <a:xfrm>
            <a:off x="1876916" y="1715612"/>
            <a:ext cx="319043" cy="319909"/>
            <a:chOff x="6679825" y="2693700"/>
            <a:chExt cx="257875" cy="258575"/>
          </a:xfrm>
        </p:grpSpPr>
        <p:sp>
          <p:nvSpPr>
            <p:cNvPr id="8710" name="Google Shape;8710;p82"/>
            <p:cNvSpPr/>
            <p:nvPr/>
          </p:nvSpPr>
          <p:spPr>
            <a:xfrm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82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2" name="Google Shape;8712;p82"/>
          <p:cNvGrpSpPr/>
          <p:nvPr/>
        </p:nvGrpSpPr>
        <p:grpSpPr>
          <a:xfrm>
            <a:off x="1869734" y="2102188"/>
            <a:ext cx="327649" cy="325088"/>
            <a:chOff x="6790450" y="3119050"/>
            <a:chExt cx="262750" cy="260675"/>
          </a:xfrm>
        </p:grpSpPr>
        <p:sp>
          <p:nvSpPr>
            <p:cNvPr id="8713" name="Google Shape;8713;p82"/>
            <p:cNvSpPr/>
            <p:nvPr/>
          </p:nvSpPr>
          <p:spPr>
            <a:xfrm>
              <a:off x="6790450" y="3119050"/>
              <a:ext cx="262750" cy="260675"/>
            </a:xfrm>
            <a:custGeom>
              <a:rect b="b" l="l" r="r" t="t"/>
              <a:pathLst>
                <a:path extrusionOk="0" h="10427" w="1051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82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rect b="b" l="l" r="r" t="t"/>
              <a:pathLst>
                <a:path extrusionOk="0" h="10427" w="1051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718" name="Shape 8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9" name="Google Shape;8719;p83"/>
          <p:cNvSpPr txBox="1"/>
          <p:nvPr>
            <p:ph idx="4294967295" type="title"/>
          </p:nvPr>
        </p:nvSpPr>
        <p:spPr>
          <a:xfrm>
            <a:off x="1068100" y="1003934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Teamwork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8720" name="Google Shape;8720;p83"/>
          <p:cNvGrpSpPr/>
          <p:nvPr/>
        </p:nvGrpSpPr>
        <p:grpSpPr>
          <a:xfrm>
            <a:off x="1049401" y="1688535"/>
            <a:ext cx="334346" cy="329068"/>
            <a:chOff x="683125" y="1955275"/>
            <a:chExt cx="299325" cy="294600"/>
          </a:xfrm>
        </p:grpSpPr>
        <p:sp>
          <p:nvSpPr>
            <p:cNvPr id="8721" name="Google Shape;8721;p83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83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83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83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5" name="Google Shape;8725;p83"/>
          <p:cNvGrpSpPr/>
          <p:nvPr/>
        </p:nvGrpSpPr>
        <p:grpSpPr>
          <a:xfrm>
            <a:off x="1050281" y="2079583"/>
            <a:ext cx="332587" cy="330855"/>
            <a:chOff x="685475" y="2318350"/>
            <a:chExt cx="297750" cy="296200"/>
          </a:xfrm>
        </p:grpSpPr>
        <p:sp>
          <p:nvSpPr>
            <p:cNvPr id="8726" name="Google Shape;8726;p83"/>
            <p:cNvSpPr/>
            <p:nvPr/>
          </p:nvSpPr>
          <p:spPr>
            <a:xfrm>
              <a:off x="685475" y="2371925"/>
              <a:ext cx="142600" cy="241975"/>
            </a:xfrm>
            <a:custGeom>
              <a:rect b="b" l="l" r="r" t="t"/>
              <a:pathLst>
                <a:path extrusionOk="0" h="9679" w="5704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83"/>
            <p:cNvSpPr/>
            <p:nvPr/>
          </p:nvSpPr>
          <p:spPr>
            <a:xfrm>
              <a:off x="839850" y="2371925"/>
              <a:ext cx="143375" cy="242625"/>
            </a:xfrm>
            <a:custGeom>
              <a:rect b="b" l="l" r="r" t="t"/>
              <a:pathLst>
                <a:path extrusionOk="0" h="9705" w="5735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83"/>
            <p:cNvSpPr/>
            <p:nvPr/>
          </p:nvSpPr>
          <p:spPr>
            <a:xfrm>
              <a:off x="772900" y="2318350"/>
              <a:ext cx="122125" cy="105075"/>
            </a:xfrm>
            <a:custGeom>
              <a:rect b="b" l="l" r="r" t="t"/>
              <a:pathLst>
                <a:path extrusionOk="0" h="4203" w="4885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9" name="Google Shape;8729;p83"/>
          <p:cNvSpPr/>
          <p:nvPr/>
        </p:nvSpPr>
        <p:spPr>
          <a:xfrm>
            <a:off x="1051601" y="2504974"/>
            <a:ext cx="329934" cy="330800"/>
          </a:xfrm>
          <a:custGeom>
            <a:rect b="b" l="l" r="r" t="t"/>
            <a:pathLst>
              <a:path extrusionOk="0" h="11846" w="11815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0" name="Google Shape;8730;p83"/>
          <p:cNvGrpSpPr/>
          <p:nvPr/>
        </p:nvGrpSpPr>
        <p:grpSpPr>
          <a:xfrm>
            <a:off x="3159658" y="1688312"/>
            <a:ext cx="293017" cy="329515"/>
            <a:chOff x="2523000" y="1954875"/>
            <a:chExt cx="262325" cy="295000"/>
          </a:xfrm>
        </p:grpSpPr>
        <p:sp>
          <p:nvSpPr>
            <p:cNvPr id="8731" name="Google Shape;8731;p83"/>
            <p:cNvSpPr/>
            <p:nvPr/>
          </p:nvSpPr>
          <p:spPr>
            <a:xfrm>
              <a:off x="2523000" y="1954875"/>
              <a:ext cx="262325" cy="295000"/>
            </a:xfrm>
            <a:custGeom>
              <a:rect b="b" l="l" r="r" t="t"/>
              <a:pathLst>
                <a:path extrusionOk="0" h="11800" w="10493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83"/>
            <p:cNvSpPr/>
            <p:nvPr/>
          </p:nvSpPr>
          <p:spPr>
            <a:xfrm>
              <a:off x="2595475" y="202457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3" name="Google Shape;8733;p83"/>
          <p:cNvGrpSpPr/>
          <p:nvPr/>
        </p:nvGrpSpPr>
        <p:grpSpPr>
          <a:xfrm>
            <a:off x="3139873" y="2080030"/>
            <a:ext cx="332587" cy="329962"/>
            <a:chOff x="2508825" y="2318350"/>
            <a:chExt cx="297750" cy="295400"/>
          </a:xfrm>
        </p:grpSpPr>
        <p:sp>
          <p:nvSpPr>
            <p:cNvPr id="8734" name="Google Shape;8734;p83"/>
            <p:cNvSpPr/>
            <p:nvPr/>
          </p:nvSpPr>
          <p:spPr>
            <a:xfrm>
              <a:off x="2508825" y="2318350"/>
              <a:ext cx="297750" cy="295400"/>
            </a:xfrm>
            <a:custGeom>
              <a:rect b="b" l="l" r="r" t="t"/>
              <a:pathLst>
                <a:path extrusionOk="0" h="11816" w="1191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83"/>
            <p:cNvSpPr/>
            <p:nvPr/>
          </p:nvSpPr>
          <p:spPr>
            <a:xfrm>
              <a:off x="2629350" y="2353025"/>
              <a:ext cx="54350" cy="121300"/>
            </a:xfrm>
            <a:custGeom>
              <a:rect b="b" l="l" r="r" t="t"/>
              <a:pathLst>
                <a:path extrusionOk="0" h="4852" w="2174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6" name="Google Shape;8736;p83"/>
          <p:cNvSpPr/>
          <p:nvPr/>
        </p:nvSpPr>
        <p:spPr>
          <a:xfrm>
            <a:off x="3140731" y="2504974"/>
            <a:ext cx="330827" cy="330800"/>
          </a:xfrm>
          <a:custGeom>
            <a:rect b="b" l="l" r="r" t="t"/>
            <a:pathLst>
              <a:path extrusionOk="0" h="11846" w="11847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7" name="Google Shape;8737;p83"/>
          <p:cNvGrpSpPr/>
          <p:nvPr/>
        </p:nvGrpSpPr>
        <p:grpSpPr>
          <a:xfrm>
            <a:off x="5245510" y="1688103"/>
            <a:ext cx="329068" cy="329934"/>
            <a:chOff x="4321150" y="1946600"/>
            <a:chExt cx="294600" cy="295375"/>
          </a:xfrm>
        </p:grpSpPr>
        <p:sp>
          <p:nvSpPr>
            <p:cNvPr id="8738" name="Google Shape;8738;p83"/>
            <p:cNvSpPr/>
            <p:nvPr/>
          </p:nvSpPr>
          <p:spPr>
            <a:xfrm>
              <a:off x="4321150" y="1946600"/>
              <a:ext cx="294600" cy="295375"/>
            </a:xfrm>
            <a:custGeom>
              <a:rect b="b" l="l" r="r" t="t"/>
              <a:pathLst>
                <a:path extrusionOk="0" h="11815" w="11784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83"/>
            <p:cNvSpPr/>
            <p:nvPr/>
          </p:nvSpPr>
          <p:spPr>
            <a:xfrm>
              <a:off x="4564525" y="20316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83"/>
            <p:cNvSpPr/>
            <p:nvPr/>
          </p:nvSpPr>
          <p:spPr>
            <a:xfrm>
              <a:off x="4414100" y="2084450"/>
              <a:ext cx="106350" cy="122100"/>
            </a:xfrm>
            <a:custGeom>
              <a:rect b="b" l="l" r="r" t="t"/>
              <a:pathLst>
                <a:path extrusionOk="0" h="4884" w="4254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41" name="Google Shape;8741;p83"/>
          <p:cNvSpPr/>
          <p:nvPr/>
        </p:nvSpPr>
        <p:spPr>
          <a:xfrm>
            <a:off x="5242386" y="2090582"/>
            <a:ext cx="335240" cy="308851"/>
          </a:xfrm>
          <a:custGeom>
            <a:rect b="b" l="l" r="r" t="t"/>
            <a:pathLst>
              <a:path extrusionOk="0" h="11060" w="12005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2" name="Google Shape;8742;p83"/>
          <p:cNvSpPr/>
          <p:nvPr/>
        </p:nvSpPr>
        <p:spPr>
          <a:xfrm>
            <a:off x="5242833" y="2505407"/>
            <a:ext cx="334346" cy="329934"/>
          </a:xfrm>
          <a:custGeom>
            <a:rect b="b" l="l" r="r" t="t"/>
            <a:pathLst>
              <a:path extrusionOk="0" h="11815" w="11973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3" name="Google Shape;8743;p83"/>
          <p:cNvSpPr/>
          <p:nvPr/>
        </p:nvSpPr>
        <p:spPr>
          <a:xfrm>
            <a:off x="7397176" y="1688979"/>
            <a:ext cx="212062" cy="328175"/>
          </a:xfrm>
          <a:custGeom>
            <a:rect b="b" l="l" r="r" t="t"/>
            <a:pathLst>
              <a:path extrusionOk="0" h="11752" w="7594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4" name="Google Shape;8744;p83"/>
          <p:cNvSpPr/>
          <p:nvPr/>
        </p:nvSpPr>
        <p:spPr>
          <a:xfrm>
            <a:off x="1470463" y="1687653"/>
            <a:ext cx="332559" cy="33082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45" name="Google Shape;8745;p83"/>
          <p:cNvGrpSpPr/>
          <p:nvPr/>
        </p:nvGrpSpPr>
        <p:grpSpPr>
          <a:xfrm>
            <a:off x="1470025" y="2080030"/>
            <a:ext cx="333452" cy="329962"/>
            <a:chOff x="1049375" y="2318350"/>
            <a:chExt cx="298525" cy="295400"/>
          </a:xfrm>
        </p:grpSpPr>
        <p:sp>
          <p:nvSpPr>
            <p:cNvPr id="8746" name="Google Shape;8746;p83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83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83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83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0" name="Google Shape;8750;p83"/>
          <p:cNvGrpSpPr/>
          <p:nvPr/>
        </p:nvGrpSpPr>
        <p:grpSpPr>
          <a:xfrm>
            <a:off x="1470472" y="2504099"/>
            <a:ext cx="332559" cy="332559"/>
            <a:chOff x="1049375" y="2680675"/>
            <a:chExt cx="297725" cy="297725"/>
          </a:xfrm>
        </p:grpSpPr>
        <p:sp>
          <p:nvSpPr>
            <p:cNvPr id="8751" name="Google Shape;8751;p83"/>
            <p:cNvSpPr/>
            <p:nvPr/>
          </p:nvSpPr>
          <p:spPr>
            <a:xfrm>
              <a:off x="1113175" y="2752350"/>
              <a:ext cx="161475" cy="155975"/>
            </a:xfrm>
            <a:custGeom>
              <a:rect b="b" l="l" r="r" t="t"/>
              <a:pathLst>
                <a:path extrusionOk="0" h="6239" w="6459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83"/>
            <p:cNvSpPr/>
            <p:nvPr/>
          </p:nvSpPr>
          <p:spPr>
            <a:xfrm>
              <a:off x="1049375" y="2680675"/>
              <a:ext cx="297725" cy="297725"/>
            </a:xfrm>
            <a:custGeom>
              <a:rect b="b" l="l" r="r" t="t"/>
              <a:pathLst>
                <a:path extrusionOk="0" h="11909" w="11909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3" name="Google Shape;8753;p83"/>
          <p:cNvGrpSpPr/>
          <p:nvPr/>
        </p:nvGrpSpPr>
        <p:grpSpPr>
          <a:xfrm>
            <a:off x="3565926" y="1688089"/>
            <a:ext cx="329934" cy="329962"/>
            <a:chOff x="2872725" y="1954475"/>
            <a:chExt cx="295375" cy="295400"/>
          </a:xfrm>
        </p:grpSpPr>
        <p:sp>
          <p:nvSpPr>
            <p:cNvPr id="8754" name="Google Shape;8754;p83"/>
            <p:cNvSpPr/>
            <p:nvPr/>
          </p:nvSpPr>
          <p:spPr>
            <a:xfrm>
              <a:off x="2959350" y="1954475"/>
              <a:ext cx="122100" cy="139450"/>
            </a:xfrm>
            <a:custGeom>
              <a:rect b="b" l="l" r="r" t="t"/>
              <a:pathLst>
                <a:path extrusionOk="0" h="5578" w="4884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83"/>
            <p:cNvSpPr/>
            <p:nvPr/>
          </p:nvSpPr>
          <p:spPr>
            <a:xfrm>
              <a:off x="2906575" y="2146650"/>
              <a:ext cx="191425" cy="69350"/>
            </a:xfrm>
            <a:custGeom>
              <a:rect b="b" l="l" r="r" t="t"/>
              <a:pathLst>
                <a:path extrusionOk="0" h="2774" w="7657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83"/>
            <p:cNvSpPr/>
            <p:nvPr/>
          </p:nvSpPr>
          <p:spPr>
            <a:xfrm>
              <a:off x="2872725" y="2112000"/>
              <a:ext cx="295375" cy="137875"/>
            </a:xfrm>
            <a:custGeom>
              <a:rect b="b" l="l" r="r" t="t"/>
              <a:pathLst>
                <a:path extrusionOk="0" h="5515" w="11815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7" name="Google Shape;8757;p83"/>
          <p:cNvGrpSpPr/>
          <p:nvPr/>
        </p:nvGrpSpPr>
        <p:grpSpPr>
          <a:xfrm>
            <a:off x="3586158" y="2079150"/>
            <a:ext cx="289471" cy="331721"/>
            <a:chOff x="2890050" y="2318350"/>
            <a:chExt cx="259150" cy="296975"/>
          </a:xfrm>
        </p:grpSpPr>
        <p:sp>
          <p:nvSpPr>
            <p:cNvPr id="8758" name="Google Shape;8758;p83"/>
            <p:cNvSpPr/>
            <p:nvPr/>
          </p:nvSpPr>
          <p:spPr>
            <a:xfrm>
              <a:off x="2936525" y="2353025"/>
              <a:ext cx="160700" cy="155975"/>
            </a:xfrm>
            <a:custGeom>
              <a:rect b="b" l="l" r="r" t="t"/>
              <a:pathLst>
                <a:path extrusionOk="0" h="6239" w="6428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83"/>
            <p:cNvSpPr/>
            <p:nvPr/>
          </p:nvSpPr>
          <p:spPr>
            <a:xfrm>
              <a:off x="2890050" y="2318350"/>
              <a:ext cx="259150" cy="296975"/>
            </a:xfrm>
            <a:custGeom>
              <a:rect b="b" l="l" r="r" t="t"/>
              <a:pathLst>
                <a:path extrusionOk="0" h="11879" w="10366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0" name="Google Shape;8760;p83"/>
          <p:cNvSpPr/>
          <p:nvPr/>
        </p:nvSpPr>
        <p:spPr>
          <a:xfrm>
            <a:off x="3623957" y="2504527"/>
            <a:ext cx="213822" cy="331693"/>
          </a:xfrm>
          <a:custGeom>
            <a:rect b="b" l="l" r="r" t="t"/>
            <a:pathLst>
              <a:path extrusionOk="0" h="11878" w="7657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1" name="Google Shape;8761;p83"/>
          <p:cNvGrpSpPr/>
          <p:nvPr/>
        </p:nvGrpSpPr>
        <p:grpSpPr>
          <a:xfrm>
            <a:off x="5662394" y="1688549"/>
            <a:ext cx="329040" cy="329040"/>
            <a:chOff x="4685050" y="1945825"/>
            <a:chExt cx="294575" cy="294575"/>
          </a:xfrm>
        </p:grpSpPr>
        <p:sp>
          <p:nvSpPr>
            <p:cNvPr id="8762" name="Google Shape;8762;p83"/>
            <p:cNvSpPr/>
            <p:nvPr/>
          </p:nvSpPr>
          <p:spPr>
            <a:xfrm>
              <a:off x="4720475" y="2086025"/>
              <a:ext cx="104775" cy="121300"/>
            </a:xfrm>
            <a:custGeom>
              <a:rect b="b" l="l" r="r" t="t"/>
              <a:pathLst>
                <a:path extrusionOk="0" h="4852" w="4191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83"/>
            <p:cNvSpPr/>
            <p:nvPr/>
          </p:nvSpPr>
          <p:spPr>
            <a:xfrm>
              <a:off x="4685050" y="1945825"/>
              <a:ext cx="294575" cy="294575"/>
            </a:xfrm>
            <a:custGeom>
              <a:rect b="b" l="l" r="r" t="t"/>
              <a:pathLst>
                <a:path extrusionOk="0" h="11783" w="11783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83"/>
            <p:cNvSpPr/>
            <p:nvPr/>
          </p:nvSpPr>
          <p:spPr>
            <a:xfrm>
              <a:off x="4840200" y="2103350"/>
              <a:ext cx="104775" cy="17350"/>
            </a:xfrm>
            <a:custGeom>
              <a:rect b="b" l="l" r="r" t="t"/>
              <a:pathLst>
                <a:path extrusionOk="0" h="694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83"/>
            <p:cNvSpPr/>
            <p:nvPr/>
          </p:nvSpPr>
          <p:spPr>
            <a:xfrm>
              <a:off x="4840200" y="2137200"/>
              <a:ext cx="104775" cy="18150"/>
            </a:xfrm>
            <a:custGeom>
              <a:rect b="b" l="l" r="r" t="t"/>
              <a:pathLst>
                <a:path extrusionOk="0" h="726" w="419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83"/>
            <p:cNvSpPr/>
            <p:nvPr/>
          </p:nvSpPr>
          <p:spPr>
            <a:xfrm>
              <a:off x="4840200" y="2171875"/>
              <a:ext cx="104775" cy="18125"/>
            </a:xfrm>
            <a:custGeom>
              <a:rect b="b" l="l" r="r" t="t"/>
              <a:pathLst>
                <a:path extrusionOk="0" h="725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7" name="Google Shape;8767;p83"/>
          <p:cNvSpPr/>
          <p:nvPr/>
        </p:nvSpPr>
        <p:spPr>
          <a:xfrm>
            <a:off x="5661906" y="2080473"/>
            <a:ext cx="329934" cy="329068"/>
          </a:xfrm>
          <a:custGeom>
            <a:rect b="b" l="l" r="r" t="t"/>
            <a:pathLst>
              <a:path extrusionOk="0" h="11784" w="11815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8" name="Google Shape;8768;p83"/>
          <p:cNvSpPr/>
          <p:nvPr/>
        </p:nvSpPr>
        <p:spPr>
          <a:xfrm>
            <a:off x="5681705" y="2504527"/>
            <a:ext cx="290336" cy="331693"/>
          </a:xfrm>
          <a:custGeom>
            <a:rect b="b" l="l" r="r" t="t"/>
            <a:pathLst>
              <a:path extrusionOk="0" h="11878" w="10397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9" name="Google Shape;8769;p83"/>
          <p:cNvGrpSpPr/>
          <p:nvPr/>
        </p:nvGrpSpPr>
        <p:grpSpPr>
          <a:xfrm>
            <a:off x="7338295" y="2080477"/>
            <a:ext cx="329934" cy="329068"/>
            <a:chOff x="6131900" y="2301825"/>
            <a:chExt cx="295375" cy="294600"/>
          </a:xfrm>
        </p:grpSpPr>
        <p:sp>
          <p:nvSpPr>
            <p:cNvPr id="8770" name="Google Shape;8770;p83"/>
            <p:cNvSpPr/>
            <p:nvPr/>
          </p:nvSpPr>
          <p:spPr>
            <a:xfrm>
              <a:off x="6131900" y="2301825"/>
              <a:ext cx="295375" cy="294600"/>
            </a:xfrm>
            <a:custGeom>
              <a:rect b="b" l="l" r="r" t="t"/>
              <a:pathLst>
                <a:path extrusionOk="0" h="11784" w="11815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83"/>
            <p:cNvSpPr/>
            <p:nvPr/>
          </p:nvSpPr>
          <p:spPr>
            <a:xfrm>
              <a:off x="6218550" y="2456200"/>
              <a:ext cx="122100" cy="51225"/>
            </a:xfrm>
            <a:custGeom>
              <a:rect b="b" l="l" r="r" t="t"/>
              <a:pathLst>
                <a:path extrusionOk="0" h="2049" w="4884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83"/>
            <p:cNvSpPr/>
            <p:nvPr/>
          </p:nvSpPr>
          <p:spPr>
            <a:xfrm>
              <a:off x="6340625" y="2353025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83"/>
            <p:cNvSpPr/>
            <p:nvPr/>
          </p:nvSpPr>
          <p:spPr>
            <a:xfrm>
              <a:off x="6183100" y="2369550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4" name="Google Shape;8774;p83"/>
          <p:cNvGrpSpPr/>
          <p:nvPr/>
        </p:nvGrpSpPr>
        <p:grpSpPr>
          <a:xfrm>
            <a:off x="1890428" y="1687656"/>
            <a:ext cx="332587" cy="330827"/>
            <a:chOff x="1412450" y="1954475"/>
            <a:chExt cx="297750" cy="296175"/>
          </a:xfrm>
        </p:grpSpPr>
        <p:sp>
          <p:nvSpPr>
            <p:cNvPr id="8775" name="Google Shape;8775;p83"/>
            <p:cNvSpPr/>
            <p:nvPr/>
          </p:nvSpPr>
          <p:spPr>
            <a:xfrm>
              <a:off x="1483350" y="2023800"/>
              <a:ext cx="155975" cy="155975"/>
            </a:xfrm>
            <a:custGeom>
              <a:rect b="b" l="l" r="r" t="t"/>
              <a:pathLst>
                <a:path extrusionOk="0" h="6239" w="6239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83"/>
            <p:cNvSpPr/>
            <p:nvPr/>
          </p:nvSpPr>
          <p:spPr>
            <a:xfrm>
              <a:off x="1412450" y="1954475"/>
              <a:ext cx="297750" cy="296175"/>
            </a:xfrm>
            <a:custGeom>
              <a:rect b="b" l="l" r="r" t="t"/>
              <a:pathLst>
                <a:path extrusionOk="0" h="11847" w="1191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7" name="Google Shape;8777;p83"/>
          <p:cNvSpPr/>
          <p:nvPr/>
        </p:nvSpPr>
        <p:spPr>
          <a:xfrm>
            <a:off x="1891728" y="2081353"/>
            <a:ext cx="329962" cy="327309"/>
          </a:xfrm>
          <a:custGeom>
            <a:rect b="b" l="l" r="r" t="t"/>
            <a:pathLst>
              <a:path extrusionOk="0" h="11721" w="11816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78" name="Google Shape;8778;p83"/>
          <p:cNvGrpSpPr/>
          <p:nvPr/>
        </p:nvGrpSpPr>
        <p:grpSpPr>
          <a:xfrm>
            <a:off x="1890428" y="2504211"/>
            <a:ext cx="332587" cy="332335"/>
            <a:chOff x="1413250" y="2680675"/>
            <a:chExt cx="297750" cy="297525"/>
          </a:xfrm>
        </p:grpSpPr>
        <p:sp>
          <p:nvSpPr>
            <p:cNvPr id="8779" name="Google Shape;8779;p83"/>
            <p:cNvSpPr/>
            <p:nvPr/>
          </p:nvSpPr>
          <p:spPr>
            <a:xfrm>
              <a:off x="1413250" y="2680675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83"/>
            <p:cNvSpPr/>
            <p:nvPr/>
          </p:nvSpPr>
          <p:spPr>
            <a:xfrm>
              <a:off x="1465225" y="2805100"/>
              <a:ext cx="52800" cy="52025"/>
            </a:xfrm>
            <a:custGeom>
              <a:rect b="b" l="l" r="r" t="t"/>
              <a:pathLst>
                <a:path extrusionOk="0" h="2081" w="2112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83"/>
            <p:cNvSpPr/>
            <p:nvPr/>
          </p:nvSpPr>
          <p:spPr>
            <a:xfrm>
              <a:off x="1535325" y="2769675"/>
              <a:ext cx="52800" cy="87450"/>
            </a:xfrm>
            <a:custGeom>
              <a:rect b="b" l="l" r="r" t="t"/>
              <a:pathLst>
                <a:path extrusionOk="0" h="3498" w="2112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83"/>
            <p:cNvSpPr/>
            <p:nvPr/>
          </p:nvSpPr>
          <p:spPr>
            <a:xfrm>
              <a:off x="1604650" y="2733425"/>
              <a:ext cx="52775" cy="122900"/>
            </a:xfrm>
            <a:custGeom>
              <a:rect b="b" l="l" r="r" t="t"/>
              <a:pathLst>
                <a:path extrusionOk="0" h="4916" w="2111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3" name="Google Shape;8783;p83"/>
          <p:cNvSpPr/>
          <p:nvPr/>
        </p:nvSpPr>
        <p:spPr>
          <a:xfrm>
            <a:off x="4028449" y="1687666"/>
            <a:ext cx="256044" cy="330800"/>
          </a:xfrm>
          <a:custGeom>
            <a:rect b="b" l="l" r="r" t="t"/>
            <a:pathLst>
              <a:path extrusionOk="0" h="11846" w="9169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4" name="Google Shape;8784;p83"/>
          <p:cNvSpPr/>
          <p:nvPr/>
        </p:nvSpPr>
        <p:spPr>
          <a:xfrm>
            <a:off x="3983141" y="2080263"/>
            <a:ext cx="346661" cy="329487"/>
          </a:xfrm>
          <a:custGeom>
            <a:rect b="b" l="l" r="r" t="t"/>
            <a:pathLst>
              <a:path extrusionOk="0" h="11799" w="12414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5" name="Google Shape;8785;p83"/>
          <p:cNvSpPr/>
          <p:nvPr/>
        </p:nvSpPr>
        <p:spPr>
          <a:xfrm>
            <a:off x="3990178" y="2504974"/>
            <a:ext cx="332587" cy="330800"/>
          </a:xfrm>
          <a:custGeom>
            <a:rect b="b" l="l" r="r" t="t"/>
            <a:pathLst>
              <a:path extrusionOk="0" h="11846" w="1191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6" name="Google Shape;8786;p83"/>
          <p:cNvGrpSpPr/>
          <p:nvPr/>
        </p:nvGrpSpPr>
        <p:grpSpPr>
          <a:xfrm>
            <a:off x="6081470" y="1688228"/>
            <a:ext cx="331693" cy="329683"/>
            <a:chOff x="5045775" y="1946400"/>
            <a:chExt cx="296950" cy="295150"/>
          </a:xfrm>
        </p:grpSpPr>
        <p:sp>
          <p:nvSpPr>
            <p:cNvPr id="8787" name="Google Shape;8787;p83"/>
            <p:cNvSpPr/>
            <p:nvPr/>
          </p:nvSpPr>
          <p:spPr>
            <a:xfrm>
              <a:off x="5113500" y="1998600"/>
              <a:ext cx="160700" cy="155950"/>
            </a:xfrm>
            <a:custGeom>
              <a:rect b="b" l="l" r="r" t="t"/>
              <a:pathLst>
                <a:path extrusionOk="0" h="6238" w="6428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83"/>
            <p:cNvSpPr/>
            <p:nvPr/>
          </p:nvSpPr>
          <p:spPr>
            <a:xfrm>
              <a:off x="5045775" y="1946400"/>
              <a:ext cx="296950" cy="295150"/>
            </a:xfrm>
            <a:custGeom>
              <a:rect b="b" l="l" r="r" t="t"/>
              <a:pathLst>
                <a:path extrusionOk="0" h="11806" w="11878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9" name="Google Shape;8789;p83"/>
          <p:cNvGrpSpPr/>
          <p:nvPr/>
        </p:nvGrpSpPr>
        <p:grpSpPr>
          <a:xfrm>
            <a:off x="6080144" y="2098949"/>
            <a:ext cx="334346" cy="292123"/>
            <a:chOff x="5046550" y="2327025"/>
            <a:chExt cx="299325" cy="261525"/>
          </a:xfrm>
        </p:grpSpPr>
        <p:sp>
          <p:nvSpPr>
            <p:cNvPr id="8790" name="Google Shape;8790;p83"/>
            <p:cNvSpPr/>
            <p:nvPr/>
          </p:nvSpPr>
          <p:spPr>
            <a:xfrm>
              <a:off x="5046550" y="2448325"/>
              <a:ext cx="297750" cy="140225"/>
            </a:xfrm>
            <a:custGeom>
              <a:rect b="b" l="l" r="r" t="t"/>
              <a:pathLst>
                <a:path extrusionOk="0" h="5609" w="1191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83"/>
            <p:cNvSpPr/>
            <p:nvPr/>
          </p:nvSpPr>
          <p:spPr>
            <a:xfrm>
              <a:off x="5241900" y="2327025"/>
              <a:ext cx="103975" cy="121325"/>
            </a:xfrm>
            <a:custGeom>
              <a:rect b="b" l="l" r="r" t="t"/>
              <a:pathLst>
                <a:path extrusionOk="0" h="4853" w="4159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83"/>
            <p:cNvSpPr/>
            <p:nvPr/>
          </p:nvSpPr>
          <p:spPr>
            <a:xfrm>
              <a:off x="5048925" y="2328600"/>
              <a:ext cx="103975" cy="121325"/>
            </a:xfrm>
            <a:custGeom>
              <a:rect b="b" l="l" r="r" t="t"/>
              <a:pathLst>
                <a:path extrusionOk="0" h="4853" w="4159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3" name="Google Shape;8793;p83"/>
          <p:cNvSpPr/>
          <p:nvPr/>
        </p:nvSpPr>
        <p:spPr>
          <a:xfrm>
            <a:off x="6154882" y="2504527"/>
            <a:ext cx="184780" cy="331693"/>
          </a:xfrm>
          <a:custGeom>
            <a:rect b="b" l="l" r="r" t="t"/>
            <a:pathLst>
              <a:path extrusionOk="0" h="11878" w="6617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94" name="Google Shape;8794;p83"/>
          <p:cNvGrpSpPr/>
          <p:nvPr/>
        </p:nvGrpSpPr>
        <p:grpSpPr>
          <a:xfrm>
            <a:off x="7336969" y="2505411"/>
            <a:ext cx="332587" cy="329934"/>
            <a:chOff x="6167350" y="2672800"/>
            <a:chExt cx="297750" cy="295375"/>
          </a:xfrm>
        </p:grpSpPr>
        <p:sp>
          <p:nvSpPr>
            <p:cNvPr id="8795" name="Google Shape;8795;p83"/>
            <p:cNvSpPr/>
            <p:nvPr/>
          </p:nvSpPr>
          <p:spPr>
            <a:xfrm>
              <a:off x="6167350" y="2672800"/>
              <a:ext cx="226850" cy="295375"/>
            </a:xfrm>
            <a:custGeom>
              <a:rect b="b" l="l" r="r" t="t"/>
              <a:pathLst>
                <a:path extrusionOk="0" h="11815" w="9074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83"/>
            <p:cNvSpPr/>
            <p:nvPr/>
          </p:nvSpPr>
          <p:spPr>
            <a:xfrm>
              <a:off x="6201225" y="2762575"/>
              <a:ext cx="52775" cy="49650"/>
            </a:xfrm>
            <a:custGeom>
              <a:rect b="b" l="l" r="r" t="t"/>
              <a:pathLst>
                <a:path extrusionOk="0" h="1986" w="2111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83"/>
            <p:cNvSpPr/>
            <p:nvPr/>
          </p:nvSpPr>
          <p:spPr>
            <a:xfrm>
              <a:off x="6308325" y="288230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83"/>
            <p:cNvSpPr/>
            <p:nvPr/>
          </p:nvSpPr>
          <p:spPr>
            <a:xfrm>
              <a:off x="6200425" y="2759425"/>
              <a:ext cx="156775" cy="174875"/>
            </a:xfrm>
            <a:custGeom>
              <a:rect b="b" l="l" r="r" t="t"/>
              <a:pathLst>
                <a:path extrusionOk="0" h="6995" w="6271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83"/>
            <p:cNvSpPr/>
            <p:nvPr/>
          </p:nvSpPr>
          <p:spPr>
            <a:xfrm>
              <a:off x="6412300" y="2742900"/>
              <a:ext cx="52800" cy="208725"/>
            </a:xfrm>
            <a:custGeom>
              <a:rect b="b" l="l" r="r" t="t"/>
              <a:pathLst>
                <a:path extrusionOk="0" h="8349" w="2112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0" name="Google Shape;8800;p83"/>
          <p:cNvGrpSpPr/>
          <p:nvPr/>
        </p:nvGrpSpPr>
        <p:grpSpPr>
          <a:xfrm>
            <a:off x="2310383" y="1687223"/>
            <a:ext cx="329068" cy="331693"/>
            <a:chOff x="1777925" y="1953700"/>
            <a:chExt cx="294600" cy="296950"/>
          </a:xfrm>
        </p:grpSpPr>
        <p:sp>
          <p:nvSpPr>
            <p:cNvPr id="8801" name="Google Shape;8801;p83"/>
            <p:cNvSpPr/>
            <p:nvPr/>
          </p:nvSpPr>
          <p:spPr>
            <a:xfrm>
              <a:off x="1794450" y="2052125"/>
              <a:ext cx="278075" cy="198525"/>
            </a:xfrm>
            <a:custGeom>
              <a:rect b="b" l="l" r="r" t="t"/>
              <a:pathLst>
                <a:path extrusionOk="0" h="7941" w="11123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83"/>
            <p:cNvSpPr/>
            <p:nvPr/>
          </p:nvSpPr>
          <p:spPr>
            <a:xfrm>
              <a:off x="1777925" y="1953700"/>
              <a:ext cx="278050" cy="198675"/>
            </a:xfrm>
            <a:custGeom>
              <a:rect b="b" l="l" r="r" t="t"/>
              <a:pathLst>
                <a:path extrusionOk="0" h="7947" w="11122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83"/>
            <p:cNvSpPr/>
            <p:nvPr/>
          </p:nvSpPr>
          <p:spPr>
            <a:xfrm>
              <a:off x="1829125" y="2006475"/>
              <a:ext cx="191400" cy="191400"/>
            </a:xfrm>
            <a:custGeom>
              <a:rect b="b" l="l" r="r" t="t"/>
              <a:pathLst>
                <a:path extrusionOk="0" h="7656" w="7656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83"/>
            <p:cNvSpPr/>
            <p:nvPr/>
          </p:nvSpPr>
          <p:spPr>
            <a:xfrm>
              <a:off x="1915750" y="2058450"/>
              <a:ext cx="35475" cy="52800"/>
            </a:xfrm>
            <a:custGeom>
              <a:rect b="b" l="l" r="r" t="t"/>
              <a:pathLst>
                <a:path extrusionOk="0" h="2112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5" name="Google Shape;8805;p83"/>
          <p:cNvGrpSpPr/>
          <p:nvPr/>
        </p:nvGrpSpPr>
        <p:grpSpPr>
          <a:xfrm>
            <a:off x="2325351" y="2080477"/>
            <a:ext cx="299133" cy="329068"/>
            <a:chOff x="1790525" y="2319150"/>
            <a:chExt cx="267800" cy="294600"/>
          </a:xfrm>
        </p:grpSpPr>
        <p:sp>
          <p:nvSpPr>
            <p:cNvPr id="8806" name="Google Shape;8806;p83"/>
            <p:cNvSpPr/>
            <p:nvPr/>
          </p:nvSpPr>
          <p:spPr>
            <a:xfrm>
              <a:off x="1881100" y="2423125"/>
              <a:ext cx="88225" cy="155175"/>
            </a:xfrm>
            <a:custGeom>
              <a:rect b="b" l="l" r="r" t="t"/>
              <a:pathLst>
                <a:path extrusionOk="0" h="6207" w="3529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83"/>
            <p:cNvSpPr/>
            <p:nvPr/>
          </p:nvSpPr>
          <p:spPr>
            <a:xfrm>
              <a:off x="1790525" y="2319150"/>
              <a:ext cx="267800" cy="294600"/>
            </a:xfrm>
            <a:custGeom>
              <a:rect b="b" l="l" r="r" t="t"/>
              <a:pathLst>
                <a:path extrusionOk="0" h="11784" w="10712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8" name="Google Shape;8808;p83"/>
          <p:cNvSpPr/>
          <p:nvPr/>
        </p:nvSpPr>
        <p:spPr>
          <a:xfrm>
            <a:off x="2309041" y="2504527"/>
            <a:ext cx="331721" cy="331693"/>
          </a:xfrm>
          <a:custGeom>
            <a:rect b="b" l="l" r="r" t="t"/>
            <a:pathLst>
              <a:path extrusionOk="0" h="11878" w="11879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09" name="Google Shape;8809;p83"/>
          <p:cNvGrpSpPr/>
          <p:nvPr/>
        </p:nvGrpSpPr>
        <p:grpSpPr>
          <a:xfrm>
            <a:off x="4411489" y="1688089"/>
            <a:ext cx="330827" cy="329962"/>
            <a:chOff x="3599700" y="1954475"/>
            <a:chExt cx="296175" cy="295400"/>
          </a:xfrm>
        </p:grpSpPr>
        <p:sp>
          <p:nvSpPr>
            <p:cNvPr id="8810" name="Google Shape;8810;p83"/>
            <p:cNvSpPr/>
            <p:nvPr/>
          </p:nvSpPr>
          <p:spPr>
            <a:xfrm>
              <a:off x="3599700" y="1954475"/>
              <a:ext cx="296175" cy="295400"/>
            </a:xfrm>
            <a:custGeom>
              <a:rect b="b" l="l" r="r" t="t"/>
              <a:pathLst>
                <a:path extrusionOk="0" h="11816" w="11847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83"/>
            <p:cNvSpPr/>
            <p:nvPr/>
          </p:nvSpPr>
          <p:spPr>
            <a:xfrm>
              <a:off x="3825750" y="20757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83"/>
            <p:cNvSpPr/>
            <p:nvPr/>
          </p:nvSpPr>
          <p:spPr>
            <a:xfrm>
              <a:off x="3633550" y="20757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3" name="Google Shape;8813;p83"/>
          <p:cNvGrpSpPr/>
          <p:nvPr/>
        </p:nvGrpSpPr>
        <p:grpSpPr>
          <a:xfrm>
            <a:off x="4412368" y="2080477"/>
            <a:ext cx="329068" cy="329068"/>
            <a:chOff x="3601275" y="2319150"/>
            <a:chExt cx="294600" cy="294600"/>
          </a:xfrm>
        </p:grpSpPr>
        <p:sp>
          <p:nvSpPr>
            <p:cNvPr id="8814" name="Google Shape;8814;p83"/>
            <p:cNvSpPr/>
            <p:nvPr/>
          </p:nvSpPr>
          <p:spPr>
            <a:xfrm>
              <a:off x="3601275" y="2319150"/>
              <a:ext cx="294600" cy="294600"/>
            </a:xfrm>
            <a:custGeom>
              <a:rect b="b" l="l" r="r" t="t"/>
              <a:pathLst>
                <a:path extrusionOk="0" h="11784" w="11784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83"/>
            <p:cNvSpPr/>
            <p:nvPr/>
          </p:nvSpPr>
          <p:spPr>
            <a:xfrm>
              <a:off x="3713900" y="2434350"/>
              <a:ext cx="55950" cy="52200"/>
            </a:xfrm>
            <a:custGeom>
              <a:rect b="b" l="l" r="r" t="t"/>
              <a:pathLst>
                <a:path extrusionOk="0" h="2088" w="2238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16" name="Google Shape;8816;p83"/>
          <p:cNvSpPr/>
          <p:nvPr/>
        </p:nvSpPr>
        <p:spPr>
          <a:xfrm>
            <a:off x="4411889" y="2505407"/>
            <a:ext cx="329962" cy="329934"/>
          </a:xfrm>
          <a:custGeom>
            <a:rect b="b" l="l" r="r" t="t"/>
            <a:pathLst>
              <a:path extrusionOk="0" h="11815" w="11816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17" name="Google Shape;8817;p83"/>
          <p:cNvGrpSpPr/>
          <p:nvPr/>
        </p:nvGrpSpPr>
        <p:grpSpPr>
          <a:xfrm>
            <a:off x="6513741" y="1687670"/>
            <a:ext cx="310582" cy="330800"/>
            <a:chOff x="5421475" y="1945825"/>
            <a:chExt cx="278050" cy="296150"/>
          </a:xfrm>
        </p:grpSpPr>
        <p:sp>
          <p:nvSpPr>
            <p:cNvPr id="8818" name="Google Shape;8818;p83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83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83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83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83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83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83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83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6" name="Google Shape;8826;p83"/>
          <p:cNvSpPr/>
          <p:nvPr/>
        </p:nvSpPr>
        <p:spPr>
          <a:xfrm>
            <a:off x="6501811" y="2078714"/>
            <a:ext cx="334346" cy="332587"/>
          </a:xfrm>
          <a:custGeom>
            <a:rect b="b" l="l" r="r" t="t"/>
            <a:pathLst>
              <a:path extrusionOk="0" h="11910" w="11973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27" name="Google Shape;8827;p83"/>
          <p:cNvGrpSpPr/>
          <p:nvPr/>
        </p:nvGrpSpPr>
        <p:grpSpPr>
          <a:xfrm>
            <a:off x="6503185" y="2563914"/>
            <a:ext cx="331693" cy="212928"/>
            <a:chOff x="5411225" y="2726350"/>
            <a:chExt cx="296950" cy="190625"/>
          </a:xfrm>
        </p:grpSpPr>
        <p:sp>
          <p:nvSpPr>
            <p:cNvPr id="8828" name="Google Shape;8828;p83"/>
            <p:cNvSpPr/>
            <p:nvPr/>
          </p:nvSpPr>
          <p:spPr>
            <a:xfrm>
              <a:off x="5534100" y="279487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83"/>
            <p:cNvSpPr/>
            <p:nvPr/>
          </p:nvSpPr>
          <p:spPr>
            <a:xfrm>
              <a:off x="5411225" y="2726350"/>
              <a:ext cx="296950" cy="190625"/>
            </a:xfrm>
            <a:custGeom>
              <a:rect b="b" l="l" r="r" t="t"/>
              <a:pathLst>
                <a:path extrusionOk="0" h="7625" w="11878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0" name="Google Shape;8830;p83"/>
          <p:cNvGrpSpPr/>
          <p:nvPr/>
        </p:nvGrpSpPr>
        <p:grpSpPr>
          <a:xfrm>
            <a:off x="7764197" y="1698574"/>
            <a:ext cx="332559" cy="308990"/>
            <a:chOff x="6524150" y="1938725"/>
            <a:chExt cx="297725" cy="276625"/>
          </a:xfrm>
        </p:grpSpPr>
        <p:sp>
          <p:nvSpPr>
            <p:cNvPr id="8831" name="Google Shape;8831;p83"/>
            <p:cNvSpPr/>
            <p:nvPr/>
          </p:nvSpPr>
          <p:spPr>
            <a:xfrm>
              <a:off x="6524150" y="2025375"/>
              <a:ext cx="297725" cy="189975"/>
            </a:xfrm>
            <a:custGeom>
              <a:rect b="b" l="l" r="r" t="t"/>
              <a:pathLst>
                <a:path extrusionOk="0" h="7599" w="11909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83"/>
            <p:cNvSpPr/>
            <p:nvPr/>
          </p:nvSpPr>
          <p:spPr>
            <a:xfrm>
              <a:off x="6664325" y="1938725"/>
              <a:ext cx="17375" cy="43350"/>
            </a:xfrm>
            <a:custGeom>
              <a:rect b="b" l="l" r="r" t="t"/>
              <a:pathLst>
                <a:path extrusionOk="0" h="1734" w="695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83"/>
            <p:cNvSpPr/>
            <p:nvPr/>
          </p:nvSpPr>
          <p:spPr>
            <a:xfrm>
              <a:off x="6594250" y="1972800"/>
              <a:ext cx="35450" cy="35275"/>
            </a:xfrm>
            <a:custGeom>
              <a:rect b="b" l="l" r="r" t="t"/>
              <a:pathLst>
                <a:path extrusionOk="0" h="1411" w="1418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83"/>
            <p:cNvSpPr/>
            <p:nvPr/>
          </p:nvSpPr>
          <p:spPr>
            <a:xfrm>
              <a:off x="6715525" y="1972800"/>
              <a:ext cx="35475" cy="35275"/>
            </a:xfrm>
            <a:custGeom>
              <a:rect b="b" l="l" r="r" t="t"/>
              <a:pathLst>
                <a:path extrusionOk="0" h="1411" w="1419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5" name="Google Shape;8835;p83"/>
          <p:cNvGrpSpPr/>
          <p:nvPr/>
        </p:nvGrpSpPr>
        <p:grpSpPr>
          <a:xfrm>
            <a:off x="2726867" y="1687656"/>
            <a:ext cx="331721" cy="330827"/>
            <a:chOff x="2141000" y="1954475"/>
            <a:chExt cx="296975" cy="296175"/>
          </a:xfrm>
        </p:grpSpPr>
        <p:sp>
          <p:nvSpPr>
            <p:cNvPr id="8836" name="Google Shape;8836;p83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83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83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83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0" name="Google Shape;8840;p83"/>
          <p:cNvGrpSpPr/>
          <p:nvPr/>
        </p:nvGrpSpPr>
        <p:grpSpPr>
          <a:xfrm>
            <a:off x="2720723" y="2079918"/>
            <a:ext cx="344008" cy="330185"/>
            <a:chOff x="2140225" y="2318650"/>
            <a:chExt cx="307975" cy="295600"/>
          </a:xfrm>
        </p:grpSpPr>
        <p:sp>
          <p:nvSpPr>
            <p:cNvPr id="8841" name="Google Shape;8841;p83"/>
            <p:cNvSpPr/>
            <p:nvPr/>
          </p:nvSpPr>
          <p:spPr>
            <a:xfrm>
              <a:off x="2281200" y="2353025"/>
              <a:ext cx="104000" cy="121300"/>
            </a:xfrm>
            <a:custGeom>
              <a:rect b="b" l="l" r="r" t="t"/>
              <a:pathLst>
                <a:path extrusionOk="0" h="4852" w="416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83"/>
            <p:cNvSpPr/>
            <p:nvPr/>
          </p:nvSpPr>
          <p:spPr>
            <a:xfrm>
              <a:off x="2140225" y="2318650"/>
              <a:ext cx="307975" cy="295600"/>
            </a:xfrm>
            <a:custGeom>
              <a:rect b="b" l="l" r="r" t="t"/>
              <a:pathLst>
                <a:path extrusionOk="0" h="11824" w="12319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3" name="Google Shape;8843;p83"/>
          <p:cNvGrpSpPr/>
          <p:nvPr/>
        </p:nvGrpSpPr>
        <p:grpSpPr>
          <a:xfrm>
            <a:off x="2725987" y="2504979"/>
            <a:ext cx="333480" cy="330800"/>
            <a:chOff x="2139425" y="2682250"/>
            <a:chExt cx="298550" cy="296150"/>
          </a:xfrm>
        </p:grpSpPr>
        <p:sp>
          <p:nvSpPr>
            <p:cNvPr id="8844" name="Google Shape;8844;p83"/>
            <p:cNvSpPr/>
            <p:nvPr/>
          </p:nvSpPr>
          <p:spPr>
            <a:xfrm>
              <a:off x="2139425" y="2787000"/>
              <a:ext cx="159125" cy="191400"/>
            </a:xfrm>
            <a:custGeom>
              <a:rect b="b" l="l" r="r" t="t"/>
              <a:pathLst>
                <a:path extrusionOk="0" h="7656" w="6365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83"/>
            <p:cNvSpPr/>
            <p:nvPr/>
          </p:nvSpPr>
          <p:spPr>
            <a:xfrm>
              <a:off x="2280425" y="26822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83"/>
            <p:cNvSpPr/>
            <p:nvPr/>
          </p:nvSpPr>
          <p:spPr>
            <a:xfrm>
              <a:off x="2349725" y="272555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83"/>
            <p:cNvSpPr/>
            <p:nvPr/>
          </p:nvSpPr>
          <p:spPr>
            <a:xfrm>
              <a:off x="2349725" y="27515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8" name="Google Shape;8848;p83"/>
          <p:cNvGrpSpPr/>
          <p:nvPr/>
        </p:nvGrpSpPr>
        <p:grpSpPr>
          <a:xfrm>
            <a:off x="4823141" y="1727686"/>
            <a:ext cx="331721" cy="250767"/>
            <a:chOff x="3962775" y="1990700"/>
            <a:chExt cx="296975" cy="224500"/>
          </a:xfrm>
        </p:grpSpPr>
        <p:sp>
          <p:nvSpPr>
            <p:cNvPr id="8849" name="Google Shape;8849;p83"/>
            <p:cNvSpPr/>
            <p:nvPr/>
          </p:nvSpPr>
          <p:spPr>
            <a:xfrm>
              <a:off x="4216400" y="2093100"/>
              <a:ext cx="43350" cy="18150"/>
            </a:xfrm>
            <a:custGeom>
              <a:rect b="b" l="l" r="r" t="t"/>
              <a:pathLst>
                <a:path extrusionOk="0" h="726" w="173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83"/>
            <p:cNvSpPr/>
            <p:nvPr/>
          </p:nvSpPr>
          <p:spPr>
            <a:xfrm>
              <a:off x="4206950" y="2129325"/>
              <a:ext cx="35475" cy="33900"/>
            </a:xfrm>
            <a:custGeom>
              <a:rect b="b" l="l" r="r" t="t"/>
              <a:pathLst>
                <a:path extrusionOk="0" h="1356" w="1419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83"/>
            <p:cNvSpPr/>
            <p:nvPr/>
          </p:nvSpPr>
          <p:spPr>
            <a:xfrm>
              <a:off x="4207750" y="2041900"/>
              <a:ext cx="35450" cy="34500"/>
            </a:xfrm>
            <a:custGeom>
              <a:rect b="b" l="l" r="r" t="t"/>
              <a:pathLst>
                <a:path extrusionOk="0" h="1380" w="1418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83"/>
            <p:cNvSpPr/>
            <p:nvPr/>
          </p:nvSpPr>
          <p:spPr>
            <a:xfrm>
              <a:off x="3962775" y="1990700"/>
              <a:ext cx="226075" cy="224500"/>
            </a:xfrm>
            <a:custGeom>
              <a:rect b="b" l="l" r="r" t="t"/>
              <a:pathLst>
                <a:path extrusionOk="0" h="8980" w="9043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3" name="Google Shape;8853;p83"/>
          <p:cNvGrpSpPr/>
          <p:nvPr/>
        </p:nvGrpSpPr>
        <p:grpSpPr>
          <a:xfrm>
            <a:off x="4823588" y="2079597"/>
            <a:ext cx="330827" cy="330827"/>
            <a:chOff x="3963575" y="2317575"/>
            <a:chExt cx="296175" cy="296175"/>
          </a:xfrm>
        </p:grpSpPr>
        <p:sp>
          <p:nvSpPr>
            <p:cNvPr id="8854" name="Google Shape;8854;p83"/>
            <p:cNvSpPr/>
            <p:nvPr/>
          </p:nvSpPr>
          <p:spPr>
            <a:xfrm>
              <a:off x="3963575" y="23175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83"/>
            <p:cNvSpPr/>
            <p:nvPr/>
          </p:nvSpPr>
          <p:spPr>
            <a:xfrm>
              <a:off x="4190400" y="2526300"/>
              <a:ext cx="34700" cy="35450"/>
            </a:xfrm>
            <a:custGeom>
              <a:rect b="b" l="l" r="r" t="t"/>
              <a:pathLst>
                <a:path extrusionOk="0" h="1418" w="138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83"/>
            <p:cNvSpPr/>
            <p:nvPr/>
          </p:nvSpPr>
          <p:spPr>
            <a:xfrm>
              <a:off x="39982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83"/>
            <p:cNvSpPr/>
            <p:nvPr/>
          </p:nvSpPr>
          <p:spPr>
            <a:xfrm>
              <a:off x="4050225" y="24215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83"/>
            <p:cNvSpPr/>
            <p:nvPr/>
          </p:nvSpPr>
          <p:spPr>
            <a:xfrm>
              <a:off x="410220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83"/>
            <p:cNvSpPr/>
            <p:nvPr/>
          </p:nvSpPr>
          <p:spPr>
            <a:xfrm>
              <a:off x="415575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83"/>
            <p:cNvSpPr/>
            <p:nvPr/>
          </p:nvSpPr>
          <p:spPr>
            <a:xfrm>
              <a:off x="3998225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83"/>
            <p:cNvSpPr/>
            <p:nvPr/>
          </p:nvSpPr>
          <p:spPr>
            <a:xfrm>
              <a:off x="4050225" y="2456975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83"/>
            <p:cNvSpPr/>
            <p:nvPr/>
          </p:nvSpPr>
          <p:spPr>
            <a:xfrm>
              <a:off x="410220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83"/>
            <p:cNvSpPr/>
            <p:nvPr/>
          </p:nvSpPr>
          <p:spPr>
            <a:xfrm>
              <a:off x="415575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83"/>
            <p:cNvSpPr/>
            <p:nvPr/>
          </p:nvSpPr>
          <p:spPr>
            <a:xfrm>
              <a:off x="3998225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83"/>
            <p:cNvSpPr/>
            <p:nvPr/>
          </p:nvSpPr>
          <p:spPr>
            <a:xfrm>
              <a:off x="4050225" y="24916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83"/>
            <p:cNvSpPr/>
            <p:nvPr/>
          </p:nvSpPr>
          <p:spPr>
            <a:xfrm>
              <a:off x="4102200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83"/>
            <p:cNvSpPr/>
            <p:nvPr/>
          </p:nvSpPr>
          <p:spPr>
            <a:xfrm>
              <a:off x="3998225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83"/>
            <p:cNvSpPr/>
            <p:nvPr/>
          </p:nvSpPr>
          <p:spPr>
            <a:xfrm>
              <a:off x="4050225" y="25263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83"/>
            <p:cNvSpPr/>
            <p:nvPr/>
          </p:nvSpPr>
          <p:spPr>
            <a:xfrm>
              <a:off x="4102200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0" name="Google Shape;8870;p83"/>
          <p:cNvGrpSpPr/>
          <p:nvPr/>
        </p:nvGrpSpPr>
        <p:grpSpPr>
          <a:xfrm>
            <a:off x="4823588" y="2505411"/>
            <a:ext cx="330827" cy="329934"/>
            <a:chOff x="3962775" y="2683025"/>
            <a:chExt cx="296175" cy="295375"/>
          </a:xfrm>
        </p:grpSpPr>
        <p:sp>
          <p:nvSpPr>
            <p:cNvPr id="8871" name="Google Shape;8871;p83"/>
            <p:cNvSpPr/>
            <p:nvPr/>
          </p:nvSpPr>
          <p:spPr>
            <a:xfrm>
              <a:off x="3962775" y="2838200"/>
              <a:ext cx="296175" cy="140200"/>
            </a:xfrm>
            <a:custGeom>
              <a:rect b="b" l="l" r="r" t="t"/>
              <a:pathLst>
                <a:path extrusionOk="0" h="5608" w="11847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83"/>
            <p:cNvSpPr/>
            <p:nvPr/>
          </p:nvSpPr>
          <p:spPr>
            <a:xfrm>
              <a:off x="4051000" y="268302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83"/>
            <p:cNvSpPr/>
            <p:nvPr/>
          </p:nvSpPr>
          <p:spPr>
            <a:xfrm>
              <a:off x="4084875" y="2873200"/>
              <a:ext cx="52800" cy="69775"/>
            </a:xfrm>
            <a:custGeom>
              <a:rect b="b" l="l" r="r" t="t"/>
              <a:pathLst>
                <a:path extrusionOk="0" h="2791" w="2112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4" name="Google Shape;8874;p83"/>
          <p:cNvSpPr/>
          <p:nvPr/>
        </p:nvSpPr>
        <p:spPr>
          <a:xfrm>
            <a:off x="6917365" y="1688099"/>
            <a:ext cx="335240" cy="329934"/>
          </a:xfrm>
          <a:custGeom>
            <a:rect b="b" l="l" r="r" t="t"/>
            <a:pathLst>
              <a:path extrusionOk="0" h="11815" w="12005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75" name="Google Shape;8875;p83"/>
          <p:cNvGrpSpPr/>
          <p:nvPr/>
        </p:nvGrpSpPr>
        <p:grpSpPr>
          <a:xfrm>
            <a:off x="6920069" y="2080044"/>
            <a:ext cx="329934" cy="329934"/>
            <a:chOff x="5775900" y="2308125"/>
            <a:chExt cx="295375" cy="295375"/>
          </a:xfrm>
        </p:grpSpPr>
        <p:sp>
          <p:nvSpPr>
            <p:cNvPr id="8876" name="Google Shape;8876;p83"/>
            <p:cNvSpPr/>
            <p:nvPr/>
          </p:nvSpPr>
          <p:spPr>
            <a:xfrm>
              <a:off x="5984625" y="248297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83"/>
            <p:cNvSpPr/>
            <p:nvPr/>
          </p:nvSpPr>
          <p:spPr>
            <a:xfrm>
              <a:off x="5775900" y="2308125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83"/>
            <p:cNvSpPr/>
            <p:nvPr/>
          </p:nvSpPr>
          <p:spPr>
            <a:xfrm>
              <a:off x="5984625" y="25089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83"/>
            <p:cNvSpPr/>
            <p:nvPr/>
          </p:nvSpPr>
          <p:spPr>
            <a:xfrm>
              <a:off x="5845200" y="2395550"/>
              <a:ext cx="122900" cy="17350"/>
            </a:xfrm>
            <a:custGeom>
              <a:rect b="b" l="l" r="r" t="t"/>
              <a:pathLst>
                <a:path extrusionOk="0" h="694" w="491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83"/>
            <p:cNvSpPr/>
            <p:nvPr/>
          </p:nvSpPr>
          <p:spPr>
            <a:xfrm>
              <a:off x="5845200" y="2431000"/>
              <a:ext cx="122900" cy="17350"/>
            </a:xfrm>
            <a:custGeom>
              <a:rect b="b" l="l" r="r" t="t"/>
              <a:pathLst>
                <a:path extrusionOk="0" h="694" w="491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1" name="Google Shape;8881;p83"/>
          <p:cNvGrpSpPr/>
          <p:nvPr/>
        </p:nvGrpSpPr>
        <p:grpSpPr>
          <a:xfrm>
            <a:off x="6939868" y="2504965"/>
            <a:ext cx="290336" cy="330827"/>
            <a:chOff x="5794025" y="2673575"/>
            <a:chExt cx="259925" cy="296175"/>
          </a:xfrm>
        </p:grpSpPr>
        <p:sp>
          <p:nvSpPr>
            <p:cNvPr id="8882" name="Google Shape;8882;p83"/>
            <p:cNvSpPr/>
            <p:nvPr/>
          </p:nvSpPr>
          <p:spPr>
            <a:xfrm>
              <a:off x="5794025" y="2673575"/>
              <a:ext cx="259925" cy="296175"/>
            </a:xfrm>
            <a:custGeom>
              <a:rect b="b" l="l" r="r" t="t"/>
              <a:pathLst>
                <a:path extrusionOk="0" h="11847" w="10397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83"/>
            <p:cNvSpPr/>
            <p:nvPr/>
          </p:nvSpPr>
          <p:spPr>
            <a:xfrm>
              <a:off x="5967300" y="29153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4" name="Google Shape;8884;p83"/>
          <p:cNvSpPr/>
          <p:nvPr/>
        </p:nvSpPr>
        <p:spPr>
          <a:xfrm>
            <a:off x="7765005" y="2080040"/>
            <a:ext cx="330827" cy="329934"/>
          </a:xfrm>
          <a:custGeom>
            <a:rect b="b" l="l" r="r" t="t"/>
            <a:pathLst>
              <a:path extrusionOk="0" h="11815" w="11847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85" name="Google Shape;8885;p83"/>
          <p:cNvGrpSpPr/>
          <p:nvPr/>
        </p:nvGrpSpPr>
        <p:grpSpPr>
          <a:xfrm>
            <a:off x="1050280" y="3049892"/>
            <a:ext cx="332587" cy="329040"/>
            <a:chOff x="581525" y="3254850"/>
            <a:chExt cx="297750" cy="294575"/>
          </a:xfrm>
        </p:grpSpPr>
        <p:sp>
          <p:nvSpPr>
            <p:cNvPr id="8886" name="Google Shape;8886;p83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83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83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9" name="Google Shape;8889;p83"/>
          <p:cNvGrpSpPr/>
          <p:nvPr/>
        </p:nvGrpSpPr>
        <p:grpSpPr>
          <a:xfrm>
            <a:off x="1049401" y="3464690"/>
            <a:ext cx="334346" cy="332168"/>
            <a:chOff x="580725" y="3617925"/>
            <a:chExt cx="299325" cy="297375"/>
          </a:xfrm>
        </p:grpSpPr>
        <p:sp>
          <p:nvSpPr>
            <p:cNvPr id="8890" name="Google Shape;8890;p83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83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83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83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83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5" name="Google Shape;8895;p83"/>
          <p:cNvGrpSpPr/>
          <p:nvPr/>
        </p:nvGrpSpPr>
        <p:grpSpPr>
          <a:xfrm>
            <a:off x="1051160" y="3866308"/>
            <a:ext cx="330827" cy="330827"/>
            <a:chOff x="583100" y="3982600"/>
            <a:chExt cx="296175" cy="296175"/>
          </a:xfrm>
        </p:grpSpPr>
        <p:sp>
          <p:nvSpPr>
            <p:cNvPr id="8896" name="Google Shape;8896;p83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83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83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83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83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83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83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3" name="Google Shape;8903;p83"/>
          <p:cNvGrpSpPr/>
          <p:nvPr/>
        </p:nvGrpSpPr>
        <p:grpSpPr>
          <a:xfrm>
            <a:off x="3160998" y="3049655"/>
            <a:ext cx="290336" cy="329515"/>
            <a:chOff x="2423775" y="3226875"/>
            <a:chExt cx="259925" cy="295000"/>
          </a:xfrm>
        </p:grpSpPr>
        <p:sp>
          <p:nvSpPr>
            <p:cNvPr id="8904" name="Google Shape;8904;p83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83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83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7" name="Google Shape;8907;p83"/>
          <p:cNvGrpSpPr/>
          <p:nvPr/>
        </p:nvGrpSpPr>
        <p:grpSpPr>
          <a:xfrm>
            <a:off x="3139439" y="3466673"/>
            <a:ext cx="333452" cy="328203"/>
            <a:chOff x="2404875" y="3592725"/>
            <a:chExt cx="298525" cy="293825"/>
          </a:xfrm>
        </p:grpSpPr>
        <p:sp>
          <p:nvSpPr>
            <p:cNvPr id="8908" name="Google Shape;8908;p83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83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83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1" name="Google Shape;8911;p83"/>
          <p:cNvGrpSpPr/>
          <p:nvPr/>
        </p:nvGrpSpPr>
        <p:grpSpPr>
          <a:xfrm>
            <a:off x="3140319" y="3866754"/>
            <a:ext cx="331693" cy="329934"/>
            <a:chOff x="2404875" y="3955825"/>
            <a:chExt cx="296950" cy="295375"/>
          </a:xfrm>
        </p:grpSpPr>
        <p:sp>
          <p:nvSpPr>
            <p:cNvPr id="8912" name="Google Shape;8912;p83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83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83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83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6" name="Google Shape;8916;p83"/>
          <p:cNvGrpSpPr/>
          <p:nvPr/>
        </p:nvGrpSpPr>
        <p:grpSpPr>
          <a:xfrm>
            <a:off x="5245063" y="3048999"/>
            <a:ext cx="329962" cy="330827"/>
            <a:chOff x="4263650" y="3235150"/>
            <a:chExt cx="295400" cy="296175"/>
          </a:xfrm>
        </p:grpSpPr>
        <p:sp>
          <p:nvSpPr>
            <p:cNvPr id="8917" name="Google Shape;8917;p83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83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83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83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83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2" name="Google Shape;8922;p83"/>
          <p:cNvGrpSpPr/>
          <p:nvPr/>
        </p:nvGrpSpPr>
        <p:grpSpPr>
          <a:xfrm>
            <a:off x="5242871" y="3475916"/>
            <a:ext cx="334346" cy="309716"/>
            <a:chOff x="4266025" y="3609275"/>
            <a:chExt cx="299325" cy="277275"/>
          </a:xfrm>
        </p:grpSpPr>
        <p:sp>
          <p:nvSpPr>
            <p:cNvPr id="8923" name="Google Shape;8923;p83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83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5" name="Google Shape;8925;p83"/>
          <p:cNvGrpSpPr/>
          <p:nvPr/>
        </p:nvGrpSpPr>
        <p:grpSpPr>
          <a:xfrm>
            <a:off x="5243304" y="3866754"/>
            <a:ext cx="333480" cy="329934"/>
            <a:chOff x="4263650" y="3963700"/>
            <a:chExt cx="298550" cy="295375"/>
          </a:xfrm>
        </p:grpSpPr>
        <p:sp>
          <p:nvSpPr>
            <p:cNvPr id="8926" name="Google Shape;8926;p83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83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83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83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83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83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83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3" name="Google Shape;8933;p83"/>
          <p:cNvGrpSpPr/>
          <p:nvPr/>
        </p:nvGrpSpPr>
        <p:grpSpPr>
          <a:xfrm>
            <a:off x="7396351" y="3048999"/>
            <a:ext cx="213822" cy="330827"/>
            <a:chOff x="6164975" y="3211525"/>
            <a:chExt cx="191425" cy="296175"/>
          </a:xfrm>
        </p:grpSpPr>
        <p:sp>
          <p:nvSpPr>
            <p:cNvPr id="8934" name="Google Shape;8934;p83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83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83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83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83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83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83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1" name="Google Shape;8941;p83"/>
          <p:cNvGrpSpPr/>
          <p:nvPr/>
        </p:nvGrpSpPr>
        <p:grpSpPr>
          <a:xfrm>
            <a:off x="1470010" y="3049013"/>
            <a:ext cx="333480" cy="330800"/>
            <a:chOff x="946175" y="3253275"/>
            <a:chExt cx="298550" cy="296150"/>
          </a:xfrm>
        </p:grpSpPr>
        <p:sp>
          <p:nvSpPr>
            <p:cNvPr id="8942" name="Google Shape;8942;p83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83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83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83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83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7" name="Google Shape;8947;p83"/>
          <p:cNvGrpSpPr/>
          <p:nvPr/>
        </p:nvGrpSpPr>
        <p:grpSpPr>
          <a:xfrm>
            <a:off x="1470890" y="3466673"/>
            <a:ext cx="331721" cy="328203"/>
            <a:chOff x="946175" y="3619500"/>
            <a:chExt cx="296975" cy="293825"/>
          </a:xfrm>
        </p:grpSpPr>
        <p:sp>
          <p:nvSpPr>
            <p:cNvPr id="8948" name="Google Shape;8948;p83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83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83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83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83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83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4" name="Google Shape;8954;p83"/>
          <p:cNvGrpSpPr/>
          <p:nvPr/>
        </p:nvGrpSpPr>
        <p:grpSpPr>
          <a:xfrm>
            <a:off x="1470457" y="3865875"/>
            <a:ext cx="332587" cy="331693"/>
            <a:chOff x="944600" y="3981825"/>
            <a:chExt cx="297750" cy="296950"/>
          </a:xfrm>
        </p:grpSpPr>
        <p:sp>
          <p:nvSpPr>
            <p:cNvPr id="8955" name="Google Shape;8955;p83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83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83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83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9" name="Google Shape;8959;p83"/>
          <p:cNvGrpSpPr/>
          <p:nvPr/>
        </p:nvGrpSpPr>
        <p:grpSpPr>
          <a:xfrm>
            <a:off x="3565479" y="3049445"/>
            <a:ext cx="330827" cy="329934"/>
            <a:chOff x="2768750" y="3227275"/>
            <a:chExt cx="296175" cy="295375"/>
          </a:xfrm>
        </p:grpSpPr>
        <p:sp>
          <p:nvSpPr>
            <p:cNvPr id="8960" name="Google Shape;8960;p83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83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83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83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83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83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83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83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8" name="Google Shape;8968;p83"/>
          <p:cNvGrpSpPr/>
          <p:nvPr/>
        </p:nvGrpSpPr>
        <p:grpSpPr>
          <a:xfrm>
            <a:off x="3585277" y="3466072"/>
            <a:ext cx="291230" cy="329403"/>
            <a:chOff x="2786075" y="3591800"/>
            <a:chExt cx="260725" cy="294900"/>
          </a:xfrm>
        </p:grpSpPr>
        <p:sp>
          <p:nvSpPr>
            <p:cNvPr id="8969" name="Google Shape;8969;p83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83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83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83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83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4" name="Google Shape;8974;p83"/>
          <p:cNvGrpSpPr/>
          <p:nvPr/>
        </p:nvGrpSpPr>
        <p:grpSpPr>
          <a:xfrm>
            <a:off x="3623549" y="3866308"/>
            <a:ext cx="214687" cy="330827"/>
            <a:chOff x="2819150" y="3955025"/>
            <a:chExt cx="192200" cy="296175"/>
          </a:xfrm>
        </p:grpSpPr>
        <p:sp>
          <p:nvSpPr>
            <p:cNvPr id="8975" name="Google Shape;8975;p83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83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83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83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9" name="Google Shape;8979;p83"/>
          <p:cNvGrpSpPr/>
          <p:nvPr/>
        </p:nvGrpSpPr>
        <p:grpSpPr>
          <a:xfrm>
            <a:off x="5661947" y="3049878"/>
            <a:ext cx="329934" cy="329068"/>
            <a:chOff x="4629125" y="3235150"/>
            <a:chExt cx="295375" cy="294600"/>
          </a:xfrm>
        </p:grpSpPr>
        <p:sp>
          <p:nvSpPr>
            <p:cNvPr id="8980" name="Google Shape;8980;p83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83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83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83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83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5" name="Google Shape;8985;p83"/>
          <p:cNvGrpSpPr/>
          <p:nvPr/>
        </p:nvGrpSpPr>
        <p:grpSpPr>
          <a:xfrm>
            <a:off x="5661933" y="3465807"/>
            <a:ext cx="329962" cy="329934"/>
            <a:chOff x="4628325" y="3599825"/>
            <a:chExt cx="295400" cy="295375"/>
          </a:xfrm>
        </p:grpSpPr>
        <p:sp>
          <p:nvSpPr>
            <p:cNvPr id="8986" name="Google Shape;8986;p83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83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83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83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83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83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83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83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83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83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83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83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8" name="Google Shape;8998;p83"/>
          <p:cNvGrpSpPr/>
          <p:nvPr/>
        </p:nvGrpSpPr>
        <p:grpSpPr>
          <a:xfrm>
            <a:off x="5681732" y="3866308"/>
            <a:ext cx="290364" cy="330827"/>
            <a:chOff x="4645650" y="3962900"/>
            <a:chExt cx="259950" cy="296175"/>
          </a:xfrm>
        </p:grpSpPr>
        <p:sp>
          <p:nvSpPr>
            <p:cNvPr id="8999" name="Google Shape;8999;p83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83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83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83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83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83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5" name="Google Shape;9005;p83"/>
          <p:cNvGrpSpPr/>
          <p:nvPr/>
        </p:nvGrpSpPr>
        <p:grpSpPr>
          <a:xfrm>
            <a:off x="7338295" y="3466254"/>
            <a:ext cx="329934" cy="329040"/>
            <a:chOff x="6143725" y="3582500"/>
            <a:chExt cx="295375" cy="294575"/>
          </a:xfrm>
        </p:grpSpPr>
        <p:sp>
          <p:nvSpPr>
            <p:cNvPr id="9006" name="Google Shape;9006;p83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83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83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83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83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83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83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3" name="Google Shape;9013;p83"/>
          <p:cNvGrpSpPr/>
          <p:nvPr/>
        </p:nvGrpSpPr>
        <p:grpSpPr>
          <a:xfrm>
            <a:off x="1890873" y="3049013"/>
            <a:ext cx="331693" cy="330800"/>
            <a:chOff x="1310075" y="3253275"/>
            <a:chExt cx="296950" cy="296150"/>
          </a:xfrm>
        </p:grpSpPr>
        <p:sp>
          <p:nvSpPr>
            <p:cNvPr id="9014" name="Google Shape;9014;p83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83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83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7" name="Google Shape;9017;p83"/>
          <p:cNvSpPr/>
          <p:nvPr/>
        </p:nvSpPr>
        <p:spPr>
          <a:xfrm>
            <a:off x="1892174" y="3466681"/>
            <a:ext cx="329068" cy="328175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8" name="Google Shape;9018;p83"/>
          <p:cNvGrpSpPr/>
          <p:nvPr/>
        </p:nvGrpSpPr>
        <p:grpSpPr>
          <a:xfrm>
            <a:off x="1890427" y="3865554"/>
            <a:ext cx="332587" cy="332335"/>
            <a:chOff x="1310075" y="3980250"/>
            <a:chExt cx="297750" cy="297525"/>
          </a:xfrm>
        </p:grpSpPr>
        <p:sp>
          <p:nvSpPr>
            <p:cNvPr id="9019" name="Google Shape;9019;p83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83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83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83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3" name="Google Shape;9023;p83"/>
          <p:cNvGrpSpPr/>
          <p:nvPr/>
        </p:nvGrpSpPr>
        <p:grpSpPr>
          <a:xfrm>
            <a:off x="4030669" y="3049445"/>
            <a:ext cx="251660" cy="329934"/>
            <a:chOff x="3167275" y="3227275"/>
            <a:chExt cx="225300" cy="295375"/>
          </a:xfrm>
        </p:grpSpPr>
        <p:sp>
          <p:nvSpPr>
            <p:cNvPr id="9024" name="Google Shape;9024;p83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83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83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83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83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29" name="Google Shape;9029;p83"/>
          <p:cNvSpPr/>
          <p:nvPr/>
        </p:nvSpPr>
        <p:spPr>
          <a:xfrm>
            <a:off x="3982694" y="3465033"/>
            <a:ext cx="347555" cy="331470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0" name="Google Shape;9030;p83"/>
          <p:cNvGrpSpPr/>
          <p:nvPr/>
        </p:nvGrpSpPr>
        <p:grpSpPr>
          <a:xfrm>
            <a:off x="3990205" y="3866740"/>
            <a:ext cx="332587" cy="329962"/>
            <a:chOff x="3133425" y="3955025"/>
            <a:chExt cx="297750" cy="295400"/>
          </a:xfrm>
        </p:grpSpPr>
        <p:sp>
          <p:nvSpPr>
            <p:cNvPr id="9031" name="Google Shape;9031;p83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83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83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4" name="Google Shape;9034;p83"/>
          <p:cNvGrpSpPr/>
          <p:nvPr/>
        </p:nvGrpSpPr>
        <p:grpSpPr>
          <a:xfrm>
            <a:off x="6081903" y="3048412"/>
            <a:ext cx="330827" cy="332000"/>
            <a:chOff x="4991425" y="3234750"/>
            <a:chExt cx="296175" cy="297225"/>
          </a:xfrm>
        </p:grpSpPr>
        <p:sp>
          <p:nvSpPr>
            <p:cNvPr id="9035" name="Google Shape;9035;p83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83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83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83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83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83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1" name="Google Shape;9041;p83"/>
          <p:cNvGrpSpPr/>
          <p:nvPr/>
        </p:nvGrpSpPr>
        <p:grpSpPr>
          <a:xfrm>
            <a:off x="6081903" y="3485159"/>
            <a:ext cx="330827" cy="291230"/>
            <a:chOff x="4991425" y="3617150"/>
            <a:chExt cx="296175" cy="260725"/>
          </a:xfrm>
        </p:grpSpPr>
        <p:sp>
          <p:nvSpPr>
            <p:cNvPr id="9042" name="Google Shape;9042;p83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83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83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83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83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83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83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9" name="Google Shape;9049;p83"/>
          <p:cNvGrpSpPr/>
          <p:nvPr/>
        </p:nvGrpSpPr>
        <p:grpSpPr>
          <a:xfrm>
            <a:off x="6154927" y="3866740"/>
            <a:ext cx="184780" cy="329962"/>
            <a:chOff x="5056800" y="3962900"/>
            <a:chExt cx="165425" cy="295400"/>
          </a:xfrm>
        </p:grpSpPr>
        <p:sp>
          <p:nvSpPr>
            <p:cNvPr id="9050" name="Google Shape;9050;p83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83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83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3" name="Google Shape;9053;p83"/>
          <p:cNvGrpSpPr/>
          <p:nvPr/>
        </p:nvGrpSpPr>
        <p:grpSpPr>
          <a:xfrm>
            <a:off x="7337415" y="3866754"/>
            <a:ext cx="331693" cy="329934"/>
            <a:chOff x="6168925" y="3936925"/>
            <a:chExt cx="296950" cy="295375"/>
          </a:xfrm>
        </p:grpSpPr>
        <p:sp>
          <p:nvSpPr>
            <p:cNvPr id="9054" name="Google Shape;9054;p83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83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83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83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83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83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0" name="Google Shape;9060;p83"/>
          <p:cNvGrpSpPr/>
          <p:nvPr/>
        </p:nvGrpSpPr>
        <p:grpSpPr>
          <a:xfrm>
            <a:off x="2310396" y="3049446"/>
            <a:ext cx="329040" cy="329934"/>
            <a:chOff x="1674750" y="3254050"/>
            <a:chExt cx="294575" cy="295375"/>
          </a:xfrm>
        </p:grpSpPr>
        <p:sp>
          <p:nvSpPr>
            <p:cNvPr id="9061" name="Google Shape;9061;p83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83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83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4" name="Google Shape;9064;p83"/>
          <p:cNvGrpSpPr/>
          <p:nvPr/>
        </p:nvGrpSpPr>
        <p:grpSpPr>
          <a:xfrm>
            <a:off x="2324024" y="3465807"/>
            <a:ext cx="301785" cy="329934"/>
            <a:chOff x="1687350" y="3618725"/>
            <a:chExt cx="270175" cy="295375"/>
          </a:xfrm>
        </p:grpSpPr>
        <p:sp>
          <p:nvSpPr>
            <p:cNvPr id="9065" name="Google Shape;9065;p83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83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83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8" name="Google Shape;9068;p83"/>
          <p:cNvGrpSpPr/>
          <p:nvPr/>
        </p:nvGrpSpPr>
        <p:grpSpPr>
          <a:xfrm>
            <a:off x="2308623" y="3866754"/>
            <a:ext cx="332587" cy="329934"/>
            <a:chOff x="1672375" y="3982600"/>
            <a:chExt cx="297750" cy="295375"/>
          </a:xfrm>
        </p:grpSpPr>
        <p:sp>
          <p:nvSpPr>
            <p:cNvPr id="9069" name="Google Shape;9069;p83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83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83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2" name="Google Shape;9072;p83"/>
          <p:cNvGrpSpPr/>
          <p:nvPr/>
        </p:nvGrpSpPr>
        <p:grpSpPr>
          <a:xfrm>
            <a:off x="4411488" y="3048999"/>
            <a:ext cx="330827" cy="330827"/>
            <a:chOff x="3497300" y="3227275"/>
            <a:chExt cx="296175" cy="296175"/>
          </a:xfrm>
        </p:grpSpPr>
        <p:sp>
          <p:nvSpPr>
            <p:cNvPr id="9073" name="Google Shape;9073;p83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83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83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83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83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83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83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83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1" name="Google Shape;9081;p83"/>
          <p:cNvGrpSpPr/>
          <p:nvPr/>
        </p:nvGrpSpPr>
        <p:grpSpPr>
          <a:xfrm>
            <a:off x="4411934" y="3466687"/>
            <a:ext cx="329934" cy="328175"/>
            <a:chOff x="3497300" y="3591950"/>
            <a:chExt cx="295375" cy="293800"/>
          </a:xfrm>
        </p:grpSpPr>
        <p:sp>
          <p:nvSpPr>
            <p:cNvPr id="9082" name="Google Shape;9082;p83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83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83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83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83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83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83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83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0" name="Google Shape;9090;p83"/>
          <p:cNvGrpSpPr/>
          <p:nvPr/>
        </p:nvGrpSpPr>
        <p:grpSpPr>
          <a:xfrm>
            <a:off x="4411934" y="3866740"/>
            <a:ext cx="329934" cy="329962"/>
            <a:chOff x="3497300" y="3955025"/>
            <a:chExt cx="295375" cy="295400"/>
          </a:xfrm>
        </p:grpSpPr>
        <p:sp>
          <p:nvSpPr>
            <p:cNvPr id="9091" name="Google Shape;9091;p83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83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83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4" name="Google Shape;9094;p83"/>
          <p:cNvGrpSpPr/>
          <p:nvPr/>
        </p:nvGrpSpPr>
        <p:grpSpPr>
          <a:xfrm>
            <a:off x="6514173" y="3049683"/>
            <a:ext cx="309716" cy="329459"/>
            <a:chOff x="5364750" y="3235150"/>
            <a:chExt cx="277275" cy="294950"/>
          </a:xfrm>
        </p:grpSpPr>
        <p:sp>
          <p:nvSpPr>
            <p:cNvPr id="9095" name="Google Shape;9095;p83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83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83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83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83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83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83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83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3" name="Google Shape;9103;p83"/>
          <p:cNvGrpSpPr/>
          <p:nvPr/>
        </p:nvGrpSpPr>
        <p:grpSpPr>
          <a:xfrm>
            <a:off x="6503171" y="3464481"/>
            <a:ext cx="331721" cy="332587"/>
            <a:chOff x="5355300" y="3598250"/>
            <a:chExt cx="296975" cy="297750"/>
          </a:xfrm>
        </p:grpSpPr>
        <p:sp>
          <p:nvSpPr>
            <p:cNvPr id="9104" name="Google Shape;9104;p83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83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83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83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83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83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83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83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2" name="Google Shape;9112;p83"/>
          <p:cNvGrpSpPr/>
          <p:nvPr/>
        </p:nvGrpSpPr>
        <p:grpSpPr>
          <a:xfrm>
            <a:off x="6507136" y="3924810"/>
            <a:ext cx="323790" cy="213822"/>
            <a:chOff x="5358450" y="4015675"/>
            <a:chExt cx="289875" cy="191425"/>
          </a:xfrm>
        </p:grpSpPr>
        <p:sp>
          <p:nvSpPr>
            <p:cNvPr id="9113" name="Google Shape;9113;p83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83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83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83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7" name="Google Shape;9117;p83"/>
          <p:cNvGrpSpPr/>
          <p:nvPr/>
        </p:nvGrpSpPr>
        <p:grpSpPr>
          <a:xfrm>
            <a:off x="7764616" y="3060629"/>
            <a:ext cx="331721" cy="307566"/>
            <a:chOff x="6543825" y="3202075"/>
            <a:chExt cx="296975" cy="275350"/>
          </a:xfrm>
        </p:grpSpPr>
        <p:sp>
          <p:nvSpPr>
            <p:cNvPr id="9118" name="Google Shape;9118;p83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83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83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83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83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83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83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5" name="Google Shape;9125;p83"/>
          <p:cNvGrpSpPr/>
          <p:nvPr/>
        </p:nvGrpSpPr>
        <p:grpSpPr>
          <a:xfrm>
            <a:off x="2727312" y="3048999"/>
            <a:ext cx="330827" cy="330827"/>
            <a:chOff x="2037825" y="3254050"/>
            <a:chExt cx="296175" cy="296175"/>
          </a:xfrm>
        </p:grpSpPr>
        <p:sp>
          <p:nvSpPr>
            <p:cNvPr id="9126" name="Google Shape;9126;p83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83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83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83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83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83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2" name="Google Shape;9132;p83"/>
          <p:cNvGrpSpPr/>
          <p:nvPr/>
        </p:nvGrpSpPr>
        <p:grpSpPr>
          <a:xfrm>
            <a:off x="2725553" y="3465905"/>
            <a:ext cx="334346" cy="329738"/>
            <a:chOff x="2034675" y="3617925"/>
            <a:chExt cx="299325" cy="295200"/>
          </a:xfrm>
        </p:grpSpPr>
        <p:sp>
          <p:nvSpPr>
            <p:cNvPr id="9133" name="Google Shape;9133;p83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83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83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83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83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8" name="Google Shape;9138;p83"/>
          <p:cNvGrpSpPr/>
          <p:nvPr/>
        </p:nvGrpSpPr>
        <p:grpSpPr>
          <a:xfrm>
            <a:off x="2727312" y="3866754"/>
            <a:ext cx="330827" cy="329934"/>
            <a:chOff x="2037825" y="3981825"/>
            <a:chExt cx="296175" cy="295375"/>
          </a:xfrm>
        </p:grpSpPr>
        <p:sp>
          <p:nvSpPr>
            <p:cNvPr id="9139" name="Google Shape;9139;p83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83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83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2" name="Google Shape;9142;p83"/>
          <p:cNvGrpSpPr/>
          <p:nvPr/>
        </p:nvGrpSpPr>
        <p:grpSpPr>
          <a:xfrm>
            <a:off x="4823587" y="3079353"/>
            <a:ext cx="330827" cy="270119"/>
            <a:chOff x="3860400" y="3254050"/>
            <a:chExt cx="296175" cy="241825"/>
          </a:xfrm>
        </p:grpSpPr>
        <p:sp>
          <p:nvSpPr>
            <p:cNvPr id="9143" name="Google Shape;9143;p83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83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83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83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83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83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83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0" name="Google Shape;9150;p83"/>
          <p:cNvGrpSpPr/>
          <p:nvPr/>
        </p:nvGrpSpPr>
        <p:grpSpPr>
          <a:xfrm>
            <a:off x="4823140" y="3465360"/>
            <a:ext cx="331721" cy="330827"/>
            <a:chOff x="3859600" y="3591950"/>
            <a:chExt cx="296975" cy="296175"/>
          </a:xfrm>
        </p:grpSpPr>
        <p:sp>
          <p:nvSpPr>
            <p:cNvPr id="9151" name="Google Shape;9151;p83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83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83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4" name="Google Shape;9154;p83"/>
          <p:cNvGrpSpPr/>
          <p:nvPr/>
        </p:nvGrpSpPr>
        <p:grpSpPr>
          <a:xfrm>
            <a:off x="4823587" y="3866308"/>
            <a:ext cx="330827" cy="330827"/>
            <a:chOff x="3860400" y="3955025"/>
            <a:chExt cx="296175" cy="296175"/>
          </a:xfrm>
        </p:grpSpPr>
        <p:sp>
          <p:nvSpPr>
            <p:cNvPr id="9155" name="Google Shape;9155;p83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83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83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83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83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0" name="Google Shape;9160;p83"/>
          <p:cNvGrpSpPr/>
          <p:nvPr/>
        </p:nvGrpSpPr>
        <p:grpSpPr>
          <a:xfrm>
            <a:off x="6916983" y="3049445"/>
            <a:ext cx="336105" cy="329934"/>
            <a:chOff x="5716825" y="3235950"/>
            <a:chExt cx="300900" cy="295375"/>
          </a:xfrm>
        </p:grpSpPr>
        <p:sp>
          <p:nvSpPr>
            <p:cNvPr id="9161" name="Google Shape;9161;p83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83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83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83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5" name="Google Shape;9165;p83"/>
          <p:cNvGrpSpPr/>
          <p:nvPr/>
        </p:nvGrpSpPr>
        <p:grpSpPr>
          <a:xfrm>
            <a:off x="6929298" y="3475916"/>
            <a:ext cx="311475" cy="309716"/>
            <a:chOff x="5727850" y="3609275"/>
            <a:chExt cx="278850" cy="277275"/>
          </a:xfrm>
        </p:grpSpPr>
        <p:sp>
          <p:nvSpPr>
            <p:cNvPr id="9166" name="Google Shape;9166;p83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83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83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83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83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1" name="Google Shape;9171;p83"/>
          <p:cNvGrpSpPr/>
          <p:nvPr/>
        </p:nvGrpSpPr>
        <p:grpSpPr>
          <a:xfrm>
            <a:off x="6939868" y="3866754"/>
            <a:ext cx="290336" cy="329934"/>
            <a:chOff x="5736525" y="3963700"/>
            <a:chExt cx="259925" cy="295375"/>
          </a:xfrm>
        </p:grpSpPr>
        <p:sp>
          <p:nvSpPr>
            <p:cNvPr id="9172" name="Google Shape;9172;p83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83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83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83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83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83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9" name="Google Shape;9179;p83"/>
          <p:cNvGrpSpPr/>
          <p:nvPr/>
        </p:nvGrpSpPr>
        <p:grpSpPr>
          <a:xfrm>
            <a:off x="7764616" y="3465360"/>
            <a:ext cx="331721" cy="330827"/>
            <a:chOff x="6553275" y="3604550"/>
            <a:chExt cx="296975" cy="296175"/>
          </a:xfrm>
        </p:grpSpPr>
        <p:sp>
          <p:nvSpPr>
            <p:cNvPr id="9180" name="Google Shape;9180;p83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83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83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83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83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189" name="Shape 9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0" name="Google Shape;91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7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"/>
          <p:cNvSpPr txBox="1"/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345" name="Google Shape;345;p47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JENNA DOE</a:t>
            </a:r>
            <a:endParaRPr/>
          </a:p>
        </p:txBody>
      </p:sp>
      <p:sp>
        <p:nvSpPr>
          <p:cNvPr id="346" name="Google Shape;346;p47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who this person is</a:t>
            </a:r>
            <a:endParaRPr/>
          </a:p>
        </p:txBody>
      </p:sp>
      <p:sp>
        <p:nvSpPr>
          <p:cNvPr id="347" name="Google Shape;347;p47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JOHN PATTERSON</a:t>
            </a:r>
            <a:endParaRPr/>
          </a:p>
        </p:txBody>
      </p:sp>
      <p:sp>
        <p:nvSpPr>
          <p:cNvPr id="348" name="Google Shape;348;p47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who this person is</a:t>
            </a:r>
            <a:endParaRPr/>
          </a:p>
        </p:txBody>
      </p:sp>
      <p:sp>
        <p:nvSpPr>
          <p:cNvPr id="349" name="Google Shape;349;p47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HELENA JAMES</a:t>
            </a:r>
            <a:endParaRPr/>
          </a:p>
        </p:txBody>
      </p:sp>
      <p:sp>
        <p:nvSpPr>
          <p:cNvPr id="350" name="Google Shape;350;p47"/>
          <p:cNvSpPr txBox="1"/>
          <p:nvPr>
            <p:ph idx="6" type="subTitle"/>
          </p:nvPr>
        </p:nvSpPr>
        <p:spPr>
          <a:xfrm>
            <a:off x="3795050" y="4061500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who this person is</a:t>
            </a:r>
            <a:endParaRPr/>
          </a:p>
        </p:txBody>
      </p:sp>
      <p:grpSp>
        <p:nvGrpSpPr>
          <p:cNvPr id="351" name="Google Shape;351;p47"/>
          <p:cNvGrpSpPr/>
          <p:nvPr/>
        </p:nvGrpSpPr>
        <p:grpSpPr>
          <a:xfrm>
            <a:off x="3346080" y="1686777"/>
            <a:ext cx="338842" cy="336332"/>
            <a:chOff x="-56012425" y="1903275"/>
            <a:chExt cx="320600" cy="318225"/>
          </a:xfrm>
        </p:grpSpPr>
        <p:sp>
          <p:nvSpPr>
            <p:cNvPr id="352" name="Google Shape;352;p47"/>
            <p:cNvSpPr/>
            <p:nvPr/>
          </p:nvSpPr>
          <p:spPr>
            <a:xfrm>
              <a:off x="-55897425" y="20151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-56012425" y="1903275"/>
              <a:ext cx="320600" cy="318225"/>
            </a:xfrm>
            <a:custGeom>
              <a:rect b="b" l="l" r="r" t="t"/>
              <a:pathLst>
                <a:path extrusionOk="0" h="12729" w="12824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47"/>
          <p:cNvGrpSpPr/>
          <p:nvPr/>
        </p:nvGrpSpPr>
        <p:grpSpPr>
          <a:xfrm>
            <a:off x="4411059" y="3470453"/>
            <a:ext cx="337997" cy="336411"/>
            <a:chOff x="-55620175" y="2686900"/>
            <a:chExt cx="319800" cy="318300"/>
          </a:xfrm>
        </p:grpSpPr>
        <p:sp>
          <p:nvSpPr>
            <p:cNvPr id="355" name="Google Shape;355;p47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47"/>
          <p:cNvGrpSpPr/>
          <p:nvPr/>
        </p:nvGrpSpPr>
        <p:grpSpPr>
          <a:xfrm>
            <a:off x="5450711" y="1686773"/>
            <a:ext cx="295536" cy="336332"/>
            <a:chOff x="-56774050" y="1904075"/>
            <a:chExt cx="279625" cy="318225"/>
          </a:xfrm>
        </p:grpSpPr>
        <p:sp>
          <p:nvSpPr>
            <p:cNvPr id="360" name="Google Shape;360;p47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</a:t>
            </a:r>
            <a:endParaRPr/>
          </a:p>
        </p:txBody>
      </p:sp>
      <p:sp>
        <p:nvSpPr>
          <p:cNvPr id="367" name="Google Shape;367;p48"/>
          <p:cNvSpPr txBox="1"/>
          <p:nvPr>
            <p:ph idx="1" type="subTitle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9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9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COMPETITIVE ADVANTAGE</a:t>
            </a:r>
            <a:endParaRPr/>
          </a:p>
        </p:txBody>
      </p:sp>
      <p:sp>
        <p:nvSpPr>
          <p:cNvPr id="375" name="Google Shape;375;p49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THEM</a:t>
            </a:r>
            <a:endParaRPr/>
          </a:p>
        </p:txBody>
      </p:sp>
      <p:sp>
        <p:nvSpPr>
          <p:cNvPr id="376" name="Google Shape;376;p49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</a:t>
            </a:r>
            <a:endParaRPr/>
          </a:p>
        </p:txBody>
      </p:sp>
      <p:sp>
        <p:nvSpPr>
          <p:cNvPr id="377" name="Google Shape;377;p49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  <p:sp>
        <p:nvSpPr>
          <p:cNvPr id="378" name="Google Shape;378;p49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SOLUTION</a:t>
            </a:r>
            <a:endParaRPr/>
          </a:p>
        </p:txBody>
      </p:sp>
      <p:sp>
        <p:nvSpPr>
          <p:cNvPr id="384" name="Google Shape;384;p50"/>
          <p:cNvSpPr txBox="1"/>
          <p:nvPr>
            <p:ph idx="1" type="subTitle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SWOT ANALYSIS</a:t>
            </a:r>
            <a:endParaRPr/>
          </a:p>
        </p:txBody>
      </p:sp>
      <p:grpSp>
        <p:nvGrpSpPr>
          <p:cNvPr id="390" name="Google Shape;390;p51"/>
          <p:cNvGrpSpPr/>
          <p:nvPr/>
        </p:nvGrpSpPr>
        <p:grpSpPr>
          <a:xfrm>
            <a:off x="1781155" y="1973175"/>
            <a:ext cx="1095440" cy="1141900"/>
            <a:chOff x="1781155" y="1973175"/>
            <a:chExt cx="1095440" cy="1141900"/>
          </a:xfrm>
        </p:grpSpPr>
        <p:cxnSp>
          <p:nvCxnSpPr>
            <p:cNvPr id="391" name="Google Shape;391;p51"/>
            <p:cNvCxnSpPr>
              <a:stCxn id="392" idx="2"/>
              <a:endCxn id="393" idx="0"/>
            </p:cNvCxnSpPr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394" name="Google Shape;394;p51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1"/>
          <p:cNvSpPr txBox="1"/>
          <p:nvPr>
            <p:ph idx="4294967295" type="ctrTitle"/>
          </p:nvPr>
        </p:nvSpPr>
        <p:spPr>
          <a:xfrm>
            <a:off x="1936500" y="2158975"/>
            <a:ext cx="7848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</a:t>
            </a:r>
            <a:endParaRPr sz="2400"/>
          </a:p>
        </p:txBody>
      </p:sp>
      <p:sp>
        <p:nvSpPr>
          <p:cNvPr id="398" name="Google Shape;398;p51"/>
          <p:cNvSpPr txBox="1"/>
          <p:nvPr>
            <p:ph idx="4294967295" type="ctrTitle"/>
          </p:nvPr>
        </p:nvSpPr>
        <p:spPr>
          <a:xfrm>
            <a:off x="3402900" y="2158975"/>
            <a:ext cx="7848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W</a:t>
            </a:r>
            <a:endParaRPr sz="2400"/>
          </a:p>
        </p:txBody>
      </p:sp>
      <p:sp>
        <p:nvSpPr>
          <p:cNvPr id="399" name="Google Shape;399;p51"/>
          <p:cNvSpPr txBox="1"/>
          <p:nvPr>
            <p:ph idx="4294967295" type="ctrTitle"/>
          </p:nvPr>
        </p:nvSpPr>
        <p:spPr>
          <a:xfrm>
            <a:off x="4869325" y="2158975"/>
            <a:ext cx="7848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</a:t>
            </a:r>
            <a:endParaRPr sz="2400"/>
          </a:p>
        </p:txBody>
      </p:sp>
      <p:sp>
        <p:nvSpPr>
          <p:cNvPr id="400" name="Google Shape;400;p51"/>
          <p:cNvSpPr txBox="1"/>
          <p:nvPr>
            <p:ph idx="4294967295" type="ctrTitle"/>
          </p:nvPr>
        </p:nvSpPr>
        <p:spPr>
          <a:xfrm>
            <a:off x="6335738" y="2158975"/>
            <a:ext cx="7848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</a:t>
            </a:r>
            <a:endParaRPr sz="2400"/>
          </a:p>
        </p:txBody>
      </p:sp>
      <p:sp>
        <p:nvSpPr>
          <p:cNvPr id="393" name="Google Shape;393;p51"/>
          <p:cNvSpPr txBox="1"/>
          <p:nvPr>
            <p:ph idx="4294967295" type="ctrTitle"/>
          </p:nvPr>
        </p:nvSpPr>
        <p:spPr>
          <a:xfrm>
            <a:off x="1704972" y="3115000"/>
            <a:ext cx="12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</a:rPr>
              <a:t>STRENGTHS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01" name="Google Shape;401;p51"/>
          <p:cNvSpPr txBox="1"/>
          <p:nvPr>
            <p:ph idx="4294967295" type="subTitle"/>
          </p:nvPr>
        </p:nvSpPr>
        <p:spPr>
          <a:xfrm>
            <a:off x="1638300" y="3576450"/>
            <a:ext cx="13812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Jupiter is the biggest planet in our Solar System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2" name="Google Shape;402;p51"/>
          <p:cNvSpPr txBox="1"/>
          <p:nvPr>
            <p:ph idx="4294967295" type="ctrTitle"/>
          </p:nvPr>
        </p:nvSpPr>
        <p:spPr>
          <a:xfrm>
            <a:off x="3171372" y="3115000"/>
            <a:ext cx="12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accent3"/>
                </a:solidFill>
              </a:rPr>
              <a:t>WEAKNESSES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03" name="Google Shape;403;p51"/>
          <p:cNvSpPr txBox="1"/>
          <p:nvPr>
            <p:ph idx="4294967295" type="subTitle"/>
          </p:nvPr>
        </p:nvSpPr>
        <p:spPr>
          <a:xfrm>
            <a:off x="3104700" y="3576450"/>
            <a:ext cx="13812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Venus has a beautiful name, but it’s terribly hot</a:t>
            </a:r>
            <a:endParaRPr sz="1100"/>
          </a:p>
        </p:txBody>
      </p:sp>
      <p:sp>
        <p:nvSpPr>
          <p:cNvPr id="404" name="Google Shape;404;p51"/>
          <p:cNvSpPr txBox="1"/>
          <p:nvPr>
            <p:ph idx="4294967295" type="ctrTitle"/>
          </p:nvPr>
        </p:nvSpPr>
        <p:spPr>
          <a:xfrm>
            <a:off x="4571025" y="3115000"/>
            <a:ext cx="138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accent3"/>
                </a:solidFill>
              </a:rPr>
              <a:t>OPPORTUNITIES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05" name="Google Shape;405;p51"/>
          <p:cNvSpPr txBox="1"/>
          <p:nvPr>
            <p:ph idx="4294967295" type="subTitle"/>
          </p:nvPr>
        </p:nvSpPr>
        <p:spPr>
          <a:xfrm>
            <a:off x="4571100" y="3576450"/>
            <a:ext cx="13812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Neptune is the furthest planet from the Sun</a:t>
            </a:r>
            <a:endParaRPr sz="1100"/>
          </a:p>
        </p:txBody>
      </p:sp>
      <p:sp>
        <p:nvSpPr>
          <p:cNvPr id="406" name="Google Shape;406;p51"/>
          <p:cNvSpPr txBox="1"/>
          <p:nvPr>
            <p:ph idx="4294967295" type="ctrTitle"/>
          </p:nvPr>
        </p:nvSpPr>
        <p:spPr>
          <a:xfrm>
            <a:off x="6104172" y="3115000"/>
            <a:ext cx="12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accent3"/>
                </a:solidFill>
              </a:rPr>
              <a:t>THREATS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07" name="Google Shape;407;p51"/>
          <p:cNvSpPr txBox="1"/>
          <p:nvPr>
            <p:ph idx="4294967295" type="subTitle"/>
          </p:nvPr>
        </p:nvSpPr>
        <p:spPr>
          <a:xfrm>
            <a:off x="6037500" y="3576450"/>
            <a:ext cx="13812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Mercury is the smallest planet in our Solar System</a:t>
            </a:r>
            <a:endParaRPr sz="1100"/>
          </a:p>
        </p:txBody>
      </p:sp>
      <p:grpSp>
        <p:nvGrpSpPr>
          <p:cNvPr id="408" name="Google Shape;408;p51"/>
          <p:cNvGrpSpPr/>
          <p:nvPr/>
        </p:nvGrpSpPr>
        <p:grpSpPr>
          <a:xfrm>
            <a:off x="3247580" y="1973175"/>
            <a:ext cx="1095440" cy="1141900"/>
            <a:chOff x="3247580" y="1973175"/>
            <a:chExt cx="1095440" cy="1141900"/>
          </a:xfrm>
        </p:grpSpPr>
        <p:sp>
          <p:nvSpPr>
            <p:cNvPr id="409" name="Google Shape;409;p51"/>
            <p:cNvSpPr/>
            <p:nvPr/>
          </p:nvSpPr>
          <p:spPr>
            <a:xfrm>
              <a:off x="3247580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3349327" y="2062431"/>
              <a:ext cx="891903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3349327" y="2062431"/>
              <a:ext cx="891903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1"/>
            <p:cNvSpPr/>
            <p:nvPr/>
          </p:nvSpPr>
          <p:spPr>
            <a:xfrm>
              <a:off x="3349327" y="2060446"/>
              <a:ext cx="891903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" name="Google Shape;413;p51"/>
            <p:cNvCxnSpPr/>
            <p:nvPr/>
          </p:nvCxnSpPr>
          <p:spPr>
            <a:xfrm>
              <a:off x="379575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414" name="Google Shape;414;p51"/>
          <p:cNvGrpSpPr/>
          <p:nvPr/>
        </p:nvGrpSpPr>
        <p:grpSpPr>
          <a:xfrm>
            <a:off x="4714005" y="1973175"/>
            <a:ext cx="1095440" cy="1141900"/>
            <a:chOff x="4714005" y="1973175"/>
            <a:chExt cx="1095440" cy="1141900"/>
          </a:xfrm>
        </p:grpSpPr>
        <p:sp>
          <p:nvSpPr>
            <p:cNvPr id="415" name="Google Shape;415;p51"/>
            <p:cNvSpPr/>
            <p:nvPr/>
          </p:nvSpPr>
          <p:spPr>
            <a:xfrm>
              <a:off x="471400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4815752" y="2062431"/>
              <a:ext cx="891903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4815752" y="2062431"/>
              <a:ext cx="891903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1"/>
            <p:cNvSpPr/>
            <p:nvPr/>
          </p:nvSpPr>
          <p:spPr>
            <a:xfrm>
              <a:off x="4815752" y="2060446"/>
              <a:ext cx="891903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" name="Google Shape;419;p51"/>
            <p:cNvCxnSpPr/>
            <p:nvPr/>
          </p:nvCxnSpPr>
          <p:spPr>
            <a:xfrm>
              <a:off x="52626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420" name="Google Shape;420;p51"/>
          <p:cNvGrpSpPr/>
          <p:nvPr/>
        </p:nvGrpSpPr>
        <p:grpSpPr>
          <a:xfrm>
            <a:off x="6180430" y="1973175"/>
            <a:ext cx="1095440" cy="1141900"/>
            <a:chOff x="6180430" y="1973175"/>
            <a:chExt cx="1095440" cy="1141900"/>
          </a:xfrm>
        </p:grpSpPr>
        <p:sp>
          <p:nvSpPr>
            <p:cNvPr id="421" name="Google Shape;421;p51"/>
            <p:cNvSpPr/>
            <p:nvPr/>
          </p:nvSpPr>
          <p:spPr>
            <a:xfrm>
              <a:off x="6180430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6282177" y="2062431"/>
              <a:ext cx="891903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6282177" y="2062431"/>
              <a:ext cx="891903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6282177" y="2060446"/>
              <a:ext cx="891903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5" name="Google Shape;425;p51"/>
            <p:cNvCxnSpPr/>
            <p:nvPr/>
          </p:nvCxnSpPr>
          <p:spPr>
            <a:xfrm>
              <a:off x="6728025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FD966"/>
      </a:dk1>
      <a:lt1>
        <a:srgbClr val="F1734E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FFEAAA"/>
      </a:accent3>
      <a:accent4>
        <a:srgbClr val="FFBC00"/>
      </a:accent4>
      <a:accent5>
        <a:srgbClr val="FFD966"/>
      </a:accent5>
      <a:accent6>
        <a:srgbClr val="F1734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surance Pitc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